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 id="2147483691" r:id="rId5"/>
  </p:sldMasterIdLst>
  <p:notesMasterIdLst>
    <p:notesMasterId r:id="rId19"/>
  </p:notesMasterIdLst>
  <p:handoutMasterIdLst>
    <p:handoutMasterId r:id="rId20"/>
  </p:handoutMasterIdLst>
  <p:sldIdLst>
    <p:sldId id="256" r:id="rId6"/>
    <p:sldId id="290" r:id="rId7"/>
    <p:sldId id="314" r:id="rId8"/>
    <p:sldId id="301" r:id="rId9"/>
    <p:sldId id="302" r:id="rId10"/>
    <p:sldId id="307" r:id="rId11"/>
    <p:sldId id="306" r:id="rId12"/>
    <p:sldId id="299" r:id="rId13"/>
    <p:sldId id="311" r:id="rId14"/>
    <p:sldId id="308" r:id="rId15"/>
    <p:sldId id="312" r:id="rId16"/>
    <p:sldId id="313" r:id="rId17"/>
    <p:sldId id="29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B043"/>
    <a:srgbClr val="E2EFDA"/>
    <a:srgbClr val="8AD08E"/>
    <a:srgbClr val="0C2619"/>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17" autoAdjust="0"/>
    <p:restoredTop sz="94607" autoAdjust="0"/>
  </p:normalViewPr>
  <p:slideViewPr>
    <p:cSldViewPr snapToGrid="0">
      <p:cViewPr varScale="1">
        <p:scale>
          <a:sx n="66" d="100"/>
          <a:sy n="66" d="100"/>
        </p:scale>
        <p:origin x="882" y="72"/>
      </p:cViewPr>
      <p:guideLst/>
    </p:cSldViewPr>
  </p:slideViewPr>
  <p:outlineViewPr>
    <p:cViewPr>
      <p:scale>
        <a:sx n="33" d="100"/>
        <a:sy n="33" d="100"/>
      </p:scale>
      <p:origin x="0" y="-17394"/>
    </p:cViewPr>
  </p:outlineViewPr>
  <p:notesTextViewPr>
    <p:cViewPr>
      <p:scale>
        <a:sx n="3" d="2"/>
        <a:sy n="3" d="2"/>
      </p:scale>
      <p:origin x="0" y="0"/>
    </p:cViewPr>
  </p:notesTextViewPr>
  <p:sorterViewPr>
    <p:cViewPr>
      <p:scale>
        <a:sx n="100" d="100"/>
        <a:sy n="100" d="100"/>
      </p:scale>
      <p:origin x="0" y="-3341"/>
    </p:cViewPr>
  </p:sorterViewPr>
  <p:notesViewPr>
    <p:cSldViewPr snapToGrid="0">
      <p:cViewPr>
        <p:scale>
          <a:sx n="50" d="100"/>
          <a:sy n="50" d="100"/>
        </p:scale>
        <p:origin x="2640" y="3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9/14/2020</a:t>
            </a:fld>
            <a:endParaRPr lang="en-US" dirty="0"/>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8F815A-5A10-42A8-9FEC-3938D2D9BA48}" type="datetimeFigureOut">
              <a:rPr lang="en-US" noProof="0" smtClean="0"/>
              <a:t>9/14/2020</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649DAF-093F-4482-AA38-346E9A2DEE94}" type="slidenum">
              <a:rPr lang="en-US" noProof="0" smtClean="0"/>
              <a:t>‹#›</a:t>
            </a:fld>
            <a:endParaRPr lang="en-US" noProof="0" dirty="0"/>
          </a:p>
        </p:txBody>
      </p:sp>
    </p:spTree>
    <p:extLst>
      <p:ext uri="{BB962C8B-B14F-4D97-AF65-F5344CB8AC3E}">
        <p14:creationId xmlns:p14="http://schemas.microsoft.com/office/powerpoint/2010/main" val="3356813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649DAF-093F-4482-AA38-346E9A2DEE94}" type="slidenum">
              <a:rPr lang="en-US" noProof="0" smtClean="0"/>
              <a:t>1</a:t>
            </a:fld>
            <a:endParaRPr lang="en-US" noProof="0" dirty="0"/>
          </a:p>
        </p:txBody>
      </p:sp>
    </p:spTree>
    <p:extLst>
      <p:ext uri="{BB962C8B-B14F-4D97-AF65-F5344CB8AC3E}">
        <p14:creationId xmlns:p14="http://schemas.microsoft.com/office/powerpoint/2010/main" val="4121393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649DAF-093F-4482-AA38-346E9A2DEE94}" type="slidenum">
              <a:rPr lang="en-US" noProof="0" smtClean="0"/>
              <a:t>13</a:t>
            </a:fld>
            <a:endParaRPr lang="en-US" noProof="0" dirty="0"/>
          </a:p>
        </p:txBody>
      </p:sp>
    </p:spTree>
    <p:extLst>
      <p:ext uri="{BB962C8B-B14F-4D97-AF65-F5344CB8AC3E}">
        <p14:creationId xmlns:p14="http://schemas.microsoft.com/office/powerpoint/2010/main" val="3528450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No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310335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rge Numbers Option 1">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730F7266-25A0-4B3A-A8CE-F083ECC9D4C6}"/>
              </a:ext>
            </a:extLst>
          </p:cNvPr>
          <p:cNvSpPr/>
          <p:nvPr userDrawn="1"/>
        </p:nvSpPr>
        <p:spPr>
          <a:xfrm>
            <a:off x="0" y="2539992"/>
            <a:ext cx="5373076" cy="4318008"/>
          </a:xfrm>
          <a:custGeom>
            <a:avLst/>
            <a:gdLst>
              <a:gd name="connsiteX0" fmla="*/ 4972877 w 5373076"/>
              <a:gd name="connsiteY0" fmla="*/ 1816430 h 4318008"/>
              <a:gd name="connsiteX1" fmla="*/ 5211912 w 5373076"/>
              <a:gd name="connsiteY1" fmla="*/ 2046590 h 4318008"/>
              <a:gd name="connsiteX2" fmla="*/ 4866804 w 5373076"/>
              <a:gd name="connsiteY2" fmla="*/ 2013272 h 4318008"/>
              <a:gd name="connsiteX3" fmla="*/ 3721849 w 5373076"/>
              <a:gd name="connsiteY3" fmla="*/ 1808102 h 4318008"/>
              <a:gd name="connsiteX4" fmla="*/ 3854624 w 5373076"/>
              <a:gd name="connsiteY4" fmla="*/ 2524110 h 4318008"/>
              <a:gd name="connsiteX5" fmla="*/ 3419634 w 5373076"/>
              <a:gd name="connsiteY5" fmla="*/ 2322178 h 4318008"/>
              <a:gd name="connsiteX6" fmla="*/ 3604566 w 5373076"/>
              <a:gd name="connsiteY6" fmla="*/ 1945430 h 4318008"/>
              <a:gd name="connsiteX7" fmla="*/ 2301472 w 5373076"/>
              <a:gd name="connsiteY7" fmla="*/ 1771765 h 4318008"/>
              <a:gd name="connsiteX8" fmla="*/ 3237442 w 5373076"/>
              <a:gd name="connsiteY8" fmla="*/ 2134997 h 4318008"/>
              <a:gd name="connsiteX9" fmla="*/ 3266331 w 5373076"/>
              <a:gd name="connsiteY9" fmla="*/ 2949530 h 4318008"/>
              <a:gd name="connsiteX10" fmla="*/ 1897852 w 5373076"/>
              <a:gd name="connsiteY10" fmla="*/ 4318008 h 4318008"/>
              <a:gd name="connsiteX11" fmla="*/ 134565 w 5373076"/>
              <a:gd name="connsiteY11" fmla="*/ 4318008 h 4318008"/>
              <a:gd name="connsiteX12" fmla="*/ 0 w 5373076"/>
              <a:gd name="connsiteY12" fmla="*/ 4183443 h 4318008"/>
              <a:gd name="connsiteX13" fmla="*/ 0 w 5373076"/>
              <a:gd name="connsiteY13" fmla="*/ 2855805 h 4318008"/>
              <a:gd name="connsiteX14" fmla="*/ 5243699 w 5373076"/>
              <a:gd name="connsiteY14" fmla="*/ 652159 h 4318008"/>
              <a:gd name="connsiteX15" fmla="*/ 5058767 w 5373076"/>
              <a:gd name="connsiteY15" fmla="*/ 1028908 h 4318008"/>
              <a:gd name="connsiteX16" fmla="*/ 4960786 w 5373076"/>
              <a:gd name="connsiteY16" fmla="*/ 983422 h 4318008"/>
              <a:gd name="connsiteX17" fmla="*/ 3473588 w 5373076"/>
              <a:gd name="connsiteY17" fmla="*/ 405712 h 4318008"/>
              <a:gd name="connsiteX18" fmla="*/ 4094196 w 5373076"/>
              <a:gd name="connsiteY18" fmla="*/ 1366894 h 4318008"/>
              <a:gd name="connsiteX19" fmla="*/ 3778134 w 5373076"/>
              <a:gd name="connsiteY19" fmla="*/ 1741309 h 4318008"/>
              <a:gd name="connsiteX20" fmla="*/ 2824519 w 5373076"/>
              <a:gd name="connsiteY20" fmla="*/ 1808100 h 4318008"/>
              <a:gd name="connsiteX21" fmla="*/ 4454991 w 5373076"/>
              <a:gd name="connsiteY21" fmla="*/ 0 h 4318008"/>
              <a:gd name="connsiteX22" fmla="*/ 5373076 w 5373076"/>
              <a:gd name="connsiteY22" fmla="*/ 32358 h 4318008"/>
              <a:gd name="connsiteX23" fmla="*/ 4628717 w 5373076"/>
              <a:gd name="connsiteY23" fmla="*/ 1349015 h 4318008"/>
              <a:gd name="connsiteX24" fmla="*/ 4094010 w 5373076"/>
              <a:gd name="connsiteY24" fmla="*/ 779481 h 431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73076" h="4318008">
                <a:moveTo>
                  <a:pt x="4972877" y="1816430"/>
                </a:moveTo>
                <a:lnTo>
                  <a:pt x="5211912" y="2046590"/>
                </a:lnTo>
                <a:lnTo>
                  <a:pt x="4866804" y="2013272"/>
                </a:lnTo>
                <a:close/>
                <a:moveTo>
                  <a:pt x="3721849" y="1808102"/>
                </a:moveTo>
                <a:lnTo>
                  <a:pt x="3854624" y="2524110"/>
                </a:lnTo>
                <a:lnTo>
                  <a:pt x="3419634" y="2322178"/>
                </a:lnTo>
                <a:lnTo>
                  <a:pt x="3604566" y="1945430"/>
                </a:lnTo>
                <a:close/>
                <a:moveTo>
                  <a:pt x="2301472" y="1771765"/>
                </a:moveTo>
                <a:lnTo>
                  <a:pt x="3237442" y="2134997"/>
                </a:lnTo>
                <a:lnTo>
                  <a:pt x="3266331" y="2949530"/>
                </a:lnTo>
                <a:lnTo>
                  <a:pt x="1897852" y="4318008"/>
                </a:lnTo>
                <a:lnTo>
                  <a:pt x="134565" y="4318008"/>
                </a:lnTo>
                <a:lnTo>
                  <a:pt x="0" y="4183443"/>
                </a:lnTo>
                <a:lnTo>
                  <a:pt x="0" y="2855805"/>
                </a:lnTo>
                <a:close/>
                <a:moveTo>
                  <a:pt x="5243699" y="652159"/>
                </a:moveTo>
                <a:lnTo>
                  <a:pt x="5058767" y="1028908"/>
                </a:lnTo>
                <a:lnTo>
                  <a:pt x="4960786" y="983422"/>
                </a:lnTo>
                <a:close/>
                <a:moveTo>
                  <a:pt x="3473588" y="405712"/>
                </a:moveTo>
                <a:lnTo>
                  <a:pt x="4094196" y="1366894"/>
                </a:lnTo>
                <a:lnTo>
                  <a:pt x="3778134" y="1741309"/>
                </a:lnTo>
                <a:lnTo>
                  <a:pt x="2824519" y="1808100"/>
                </a:lnTo>
                <a:close/>
                <a:moveTo>
                  <a:pt x="4454991" y="0"/>
                </a:moveTo>
                <a:lnTo>
                  <a:pt x="5373076" y="32358"/>
                </a:lnTo>
                <a:lnTo>
                  <a:pt x="4628717" y="1349015"/>
                </a:lnTo>
                <a:lnTo>
                  <a:pt x="4094010" y="7794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0EE479C-D1F6-4BAC-80D2-90EF74E3261A}"/>
              </a:ext>
            </a:extLst>
          </p:cNvPr>
          <p:cNvSpPr>
            <a:spLocks noGrp="1"/>
          </p:cNvSpPr>
          <p:nvPr userDrawn="1">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userDrawn="1">
            <p:ph sz="half" idx="1"/>
          </p:nvPr>
        </p:nvSpPr>
        <p:spPr>
          <a:xfrm>
            <a:off x="906843" y="3429050"/>
            <a:ext cx="4522314" cy="2762949"/>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Footer Placeholder 7">
            <a:extLst>
              <a:ext uri="{FF2B5EF4-FFF2-40B4-BE49-F238E27FC236}">
                <a16:creationId xmlns:a16="http://schemas.microsoft.com/office/drawing/2014/main" id="{C9E47D86-FD0D-44D0-9B7F-9EDEBD11F9D6}"/>
              </a:ext>
            </a:extLst>
          </p:cNvPr>
          <p:cNvSpPr>
            <a:spLocks noGrp="1"/>
          </p:cNvSpPr>
          <p:nvPr userDrawn="1">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9" name="Slide Number Placeholder 8">
            <a:extLst>
              <a:ext uri="{FF2B5EF4-FFF2-40B4-BE49-F238E27FC236}">
                <a16:creationId xmlns:a16="http://schemas.microsoft.com/office/drawing/2014/main" id="{0A29F8B3-4723-4928-83E5-76C29D05F2FE}"/>
              </a:ext>
            </a:extLst>
          </p:cNvPr>
          <p:cNvSpPr>
            <a:spLocks noGrp="1"/>
          </p:cNvSpPr>
          <p:nvPr userDrawn="1">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6" name="Text Placeholder 5">
            <a:extLst>
              <a:ext uri="{FF2B5EF4-FFF2-40B4-BE49-F238E27FC236}">
                <a16:creationId xmlns:a16="http://schemas.microsoft.com/office/drawing/2014/main" id="{7867C73D-EE16-41D1-B7CE-A35C765E3B8D}"/>
              </a:ext>
            </a:extLst>
          </p:cNvPr>
          <p:cNvSpPr>
            <a:spLocks noGrp="1"/>
          </p:cNvSpPr>
          <p:nvPr userDrawn="1">
            <p:ph type="body" sz="quarter" idx="12"/>
          </p:nvPr>
        </p:nvSpPr>
        <p:spPr>
          <a:xfrm>
            <a:off x="6774740" y="3429000"/>
            <a:ext cx="4522407" cy="276225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18">
            <a:extLst>
              <a:ext uri="{FF2B5EF4-FFF2-40B4-BE49-F238E27FC236}">
                <a16:creationId xmlns:a16="http://schemas.microsoft.com/office/drawing/2014/main" id="{FEF984BB-176D-4924-ADAD-52FBC95B07B2}"/>
              </a:ext>
            </a:extLst>
          </p:cNvPr>
          <p:cNvSpPr>
            <a:spLocks noGrp="1"/>
          </p:cNvSpPr>
          <p:nvPr>
            <p:ph type="body" sz="quarter" idx="13" hasCustomPrompt="1"/>
          </p:nvPr>
        </p:nvSpPr>
        <p:spPr>
          <a:xfrm>
            <a:off x="906463" y="2278063"/>
            <a:ext cx="4522787" cy="885825"/>
          </a:xfrm>
        </p:spPr>
        <p:txBody>
          <a:bodyPr anchor="ctr"/>
          <a:lstStyle>
            <a:lvl1pPr marL="0" indent="0">
              <a:buNone/>
              <a:defRPr sz="8000" b="1">
                <a:latin typeface="+mj-lt"/>
              </a:defRPr>
            </a:lvl1pPr>
            <a:lvl2pPr marL="266700" indent="0">
              <a:buNone/>
              <a:defRPr sz="8000">
                <a:latin typeface="+mj-lt"/>
              </a:defRPr>
            </a:lvl2pPr>
            <a:lvl3pPr marL="542925" indent="0">
              <a:buNone/>
              <a:defRPr sz="8000">
                <a:latin typeface="+mj-lt"/>
              </a:defRPr>
            </a:lvl3pPr>
            <a:lvl4pPr marL="809625" indent="0">
              <a:buNone/>
              <a:defRPr sz="8000">
                <a:latin typeface="+mj-lt"/>
              </a:defRPr>
            </a:lvl4pPr>
            <a:lvl5pPr marL="1076325" indent="0">
              <a:buNone/>
              <a:defRPr sz="8000">
                <a:latin typeface="+mj-lt"/>
              </a:defRPr>
            </a:lvl5pPr>
          </a:lstStyle>
          <a:p>
            <a:pPr lvl="0"/>
            <a:r>
              <a:rPr lang="en-US" noProof="0"/>
              <a:t>1</a:t>
            </a:r>
          </a:p>
        </p:txBody>
      </p:sp>
      <p:sp>
        <p:nvSpPr>
          <p:cNvPr id="21" name="Text Placeholder 20">
            <a:extLst>
              <a:ext uri="{FF2B5EF4-FFF2-40B4-BE49-F238E27FC236}">
                <a16:creationId xmlns:a16="http://schemas.microsoft.com/office/drawing/2014/main" id="{C59BE1D7-885A-4749-99BA-6909D64AFA4A}"/>
              </a:ext>
            </a:extLst>
          </p:cNvPr>
          <p:cNvSpPr>
            <a:spLocks noGrp="1"/>
          </p:cNvSpPr>
          <p:nvPr>
            <p:ph type="body" sz="quarter" idx="14" hasCustomPrompt="1"/>
          </p:nvPr>
        </p:nvSpPr>
        <p:spPr>
          <a:xfrm>
            <a:off x="6762750" y="2278063"/>
            <a:ext cx="4522787" cy="885825"/>
          </a:xfrm>
        </p:spPr>
        <p:txBody>
          <a:bodyPr anchor="ctr"/>
          <a:lstStyle>
            <a:lvl1pPr marL="0" indent="0">
              <a:buNone/>
              <a:defRPr sz="8000" b="1" i="0">
                <a:latin typeface="+mj-lt"/>
              </a:defRPr>
            </a:lvl1pPr>
          </a:lstStyle>
          <a:p>
            <a:pPr lvl="0"/>
            <a:r>
              <a:rPr lang="en-US" noProof="0"/>
              <a:t>2</a:t>
            </a:r>
          </a:p>
        </p:txBody>
      </p:sp>
      <p:cxnSp>
        <p:nvCxnSpPr>
          <p:cNvPr id="10" name="Straight Connector 9" descr="Middle divider line">
            <a:extLst>
              <a:ext uri="{FF2B5EF4-FFF2-40B4-BE49-F238E27FC236}">
                <a16:creationId xmlns:a16="http://schemas.microsoft.com/office/drawing/2014/main" id="{2B940646-DE40-4E0F-AE42-6530784C9A7D}"/>
              </a:ext>
              <a:ext uri="{C183D7F6-B498-43B3-948B-1728B52AA6E4}">
                <adec:decorative xmlns:adec="http://schemas.microsoft.com/office/drawing/2017/decorative" val="1"/>
              </a:ext>
            </a:extLst>
          </p:cNvPr>
          <p:cNvCxnSpPr>
            <a:cxnSpLocks/>
          </p:cNvCxnSpPr>
          <p:nvPr userDrawn="1"/>
        </p:nvCxnSpPr>
        <p:spPr>
          <a:xfrm>
            <a:off x="6096000" y="1391763"/>
            <a:ext cx="0" cy="4588123"/>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6449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6AAF5B5B-E896-400A-9E43-EAF605A0AC8B}"/>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Freeform: Shape 12">
            <a:extLst>
              <a:ext uri="{FF2B5EF4-FFF2-40B4-BE49-F238E27FC236}">
                <a16:creationId xmlns:a16="http://schemas.microsoft.com/office/drawing/2014/main" id="{BA2F5A3D-36C4-4B97-A62C-2AEA3B6FC1CF}"/>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3">
            <a:extLst>
              <a:ext uri="{FF2B5EF4-FFF2-40B4-BE49-F238E27FC236}">
                <a16:creationId xmlns:a16="http://schemas.microsoft.com/office/drawing/2014/main" id="{BB474E17-6556-4551-AD1B-351EE2DA98E0}"/>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4">
            <a:extLst>
              <a:ext uri="{FF2B5EF4-FFF2-40B4-BE49-F238E27FC236}">
                <a16:creationId xmlns:a16="http://schemas.microsoft.com/office/drawing/2014/main" id="{F860E6D1-2C9F-477C-AE22-BFF5ADE85C60}"/>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65EC6C60-C605-4022-9718-ED56F34D6448}"/>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9F47BB28-400F-4C54-ADDA-0055CEB6593B}"/>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id="{7386F148-99E1-4ED6-B4DA-151A6DB27D67}"/>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18">
            <a:extLst>
              <a:ext uri="{FF2B5EF4-FFF2-40B4-BE49-F238E27FC236}">
                <a16:creationId xmlns:a16="http://schemas.microsoft.com/office/drawing/2014/main" id="{1A0565DA-6430-4984-ACB6-E7FACACC71AF}"/>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DDE18DFF-F9E6-4839-817B-4DD871CEAE6F}"/>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id="{30038A3A-7324-4606-9C92-00C9AB1759F4}"/>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21">
            <a:extLst>
              <a:ext uri="{FF2B5EF4-FFF2-40B4-BE49-F238E27FC236}">
                <a16:creationId xmlns:a16="http://schemas.microsoft.com/office/drawing/2014/main" id="{5C0291BA-50C5-406F-B24E-14C9CAF652D7}"/>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Freeform: Shape 22">
            <a:extLst>
              <a:ext uri="{FF2B5EF4-FFF2-40B4-BE49-F238E27FC236}">
                <a16:creationId xmlns:a16="http://schemas.microsoft.com/office/drawing/2014/main" id="{152EBA81-38BC-4DF6-93C3-4A1A02FD2789}"/>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Freeform: Shape 23">
            <a:extLst>
              <a:ext uri="{FF2B5EF4-FFF2-40B4-BE49-F238E27FC236}">
                <a16:creationId xmlns:a16="http://schemas.microsoft.com/office/drawing/2014/main" id="{9AF80622-5597-45AD-92C3-2C4C3797720A}"/>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id="{6833793E-EB91-43B4-8444-36ADD2A48E55}"/>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F288DD7-6DAF-436D-B04A-EBCCAA36917C}"/>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Text Placeholder 2">
            <a:extLst>
              <a:ext uri="{FF2B5EF4-FFF2-40B4-BE49-F238E27FC236}">
                <a16:creationId xmlns:a16="http://schemas.microsoft.com/office/drawing/2014/main" id="{9322B50D-6A7D-41C6-BA57-613BC231DF36}"/>
              </a:ext>
            </a:extLst>
          </p:cNvPr>
          <p:cNvSpPr>
            <a:spLocks noGrp="1"/>
          </p:cNvSpPr>
          <p:nvPr>
            <p:ph type="body" idx="1"/>
          </p:nvPr>
        </p:nvSpPr>
        <p:spPr>
          <a:xfrm>
            <a:off x="432000" y="1152000"/>
            <a:ext cx="5472000" cy="360000"/>
          </a:xfrm>
        </p:spPr>
        <p:txBody>
          <a:bodyPr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p:nvPr>
        </p:nvSpPr>
        <p:spPr>
          <a:xfrm>
            <a:off x="432000" y="1584000"/>
            <a:ext cx="5472000" cy="4608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Footer Placeholder 9">
            <a:extLst>
              <a:ext uri="{FF2B5EF4-FFF2-40B4-BE49-F238E27FC236}">
                <a16:creationId xmlns:a16="http://schemas.microsoft.com/office/drawing/2014/main" id="{9337FD81-6DFD-43B7-A7D9-59E45ECDF39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11" name="Slide Number Placeholder 10">
            <a:extLst>
              <a:ext uri="{FF2B5EF4-FFF2-40B4-BE49-F238E27FC236}">
                <a16:creationId xmlns:a16="http://schemas.microsoft.com/office/drawing/2014/main" id="{F17B7460-0559-435A-9C2F-1B12BC6CE184}"/>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26" name="Content Placeholder 5">
            <a:extLst>
              <a:ext uri="{FF2B5EF4-FFF2-40B4-BE49-F238E27FC236}">
                <a16:creationId xmlns:a16="http://schemas.microsoft.com/office/drawing/2014/main" id="{EA7B8348-A00A-4AAE-B1F6-924515577B23}"/>
              </a:ext>
            </a:extLst>
          </p:cNvPr>
          <p:cNvSpPr>
            <a:spLocks noGrp="1"/>
          </p:cNvSpPr>
          <p:nvPr>
            <p:ph sz="quarter" idx="4"/>
          </p:nvPr>
        </p:nvSpPr>
        <p:spPr>
          <a:xfrm>
            <a:off x="6300000" y="1581663"/>
            <a:ext cx="5472000" cy="46080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 name="Text Placeholder 4">
            <a:extLst>
              <a:ext uri="{FF2B5EF4-FFF2-40B4-BE49-F238E27FC236}">
                <a16:creationId xmlns:a16="http://schemas.microsoft.com/office/drawing/2014/main" id="{4521CFCD-C079-4019-942D-035558CAFCAC}"/>
              </a:ext>
            </a:extLst>
          </p:cNvPr>
          <p:cNvSpPr>
            <a:spLocks noGrp="1"/>
          </p:cNvSpPr>
          <p:nvPr>
            <p:ph type="body" sz="quarter" idx="3"/>
          </p:nvPr>
        </p:nvSpPr>
        <p:spPr>
          <a:xfrm>
            <a:off x="6288002" y="1151785"/>
            <a:ext cx="5483998" cy="354868"/>
          </a:xfrm>
        </p:spPr>
        <p:txBody>
          <a:bodyPr vert="horz" lIns="0" tIns="0" rIns="0" bIns="0" rtlCol="0" anchor="t">
            <a:noAutofit/>
          </a:bodyPr>
          <a:lstStyle>
            <a:lvl1pPr marL="0" indent="0">
              <a:buNone/>
              <a:defRPr lang="en-US" sz="2400" b="1"/>
            </a:lvl1pPr>
          </a:lstStyle>
          <a:p>
            <a:pPr marL="266700" lvl="0" indent="-266700"/>
            <a:r>
              <a:rPr lang="en-US" noProof="0"/>
              <a:t>Edit Master text styles</a:t>
            </a:r>
          </a:p>
        </p:txBody>
      </p:sp>
      <p:cxnSp>
        <p:nvCxnSpPr>
          <p:cNvPr id="28" name="Straight Connector 27" descr="Center divider line">
            <a:extLst>
              <a:ext uri="{FF2B5EF4-FFF2-40B4-BE49-F238E27FC236}">
                <a16:creationId xmlns:a16="http://schemas.microsoft.com/office/drawing/2014/main" id="{AEACA101-2521-41AA-8F51-FF0BF783E493}"/>
              </a:ext>
              <a:ext uri="{C183D7F6-B498-43B3-948B-1728B52AA6E4}">
                <adec:decorative xmlns:adec="http://schemas.microsoft.com/office/drawing/2017/decorative" val="1"/>
              </a:ext>
            </a:extLst>
          </p:cNvPr>
          <p:cNvCxnSpPr>
            <a:cxnSpLocks/>
          </p:cNvCxnSpPr>
          <p:nvPr userDrawn="1"/>
        </p:nvCxnSpPr>
        <p:spPr>
          <a:xfrm>
            <a:off x="6096000" y="2438720"/>
            <a:ext cx="0" cy="2525166"/>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9098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l Box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744396" y="2463936"/>
            <a:ext cx="3726003" cy="3314545"/>
          </a:xfrm>
          <a:prstGeom prst="rightArrowCallout">
            <a:avLst>
              <a:gd name="adj1" fmla="val 50000"/>
              <a:gd name="adj2" fmla="val 25000"/>
              <a:gd name="adj3" fmla="val 15421"/>
              <a:gd name="adj4" fmla="val 80487"/>
            </a:avLst>
          </a:prstGeom>
          <a:solidFill>
            <a:schemeClr val="bg1">
              <a:lumMod val="95000"/>
            </a:schemeClr>
          </a:solidFill>
        </p:spPr>
        <p:txBody>
          <a:bodyPr lIns="180000" tIns="180000" rIns="18000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4613985" y="2463801"/>
            <a:ext cx="3726469" cy="3314200"/>
          </a:xfrm>
          <a:prstGeom prst="rightArrowCallout">
            <a:avLst>
              <a:gd name="adj1" fmla="val 50000"/>
              <a:gd name="adj2" fmla="val 25000"/>
              <a:gd name="adj3" fmla="val 16186"/>
              <a:gd name="adj4" fmla="val 80493"/>
            </a:avLst>
          </a:prstGeom>
          <a:solidFill>
            <a:schemeClr val="bg1">
              <a:lumMod val="95000"/>
            </a:schemeClr>
          </a:solidFill>
        </p:spPr>
        <p:txBody>
          <a:bodyPr lIns="180000" tIns="180000" rIns="18000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10">
            <a:extLst>
              <a:ext uri="{FF2B5EF4-FFF2-40B4-BE49-F238E27FC236}">
                <a16:creationId xmlns:a16="http://schemas.microsoft.com/office/drawing/2014/main" id="{5B4A252E-78C9-4F76-98A4-A4B580AD072A}"/>
              </a:ext>
            </a:extLst>
          </p:cNvPr>
          <p:cNvSpPr>
            <a:spLocks noGrp="1"/>
          </p:cNvSpPr>
          <p:nvPr>
            <p:ph type="body" sz="quarter" idx="13"/>
          </p:nvPr>
        </p:nvSpPr>
        <p:spPr>
          <a:xfrm>
            <a:off x="8483985" y="2463801"/>
            <a:ext cx="2963619" cy="3314200"/>
          </a:xfrm>
          <a:prstGeom prst="rect">
            <a:avLst/>
          </a:prstGeom>
          <a:solidFill>
            <a:schemeClr val="bg1">
              <a:lumMod val="95000"/>
            </a:schemeClr>
          </a:solidFill>
        </p:spPr>
        <p:txBody>
          <a:bodyPr lIns="180000" tIns="180000" rIns="18000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a:extLst>
              <a:ext uri="{FF2B5EF4-FFF2-40B4-BE49-F238E27FC236}">
                <a16:creationId xmlns:a16="http://schemas.microsoft.com/office/drawing/2014/main" id="{F8E9D1B9-1C3A-4397-B3B4-9A921D64159E}"/>
              </a:ext>
            </a:extLst>
          </p:cNvPr>
          <p:cNvSpPr>
            <a:spLocks noGrp="1"/>
          </p:cNvSpPr>
          <p:nvPr>
            <p:ph type="body" sz="quarter" idx="26" hasCustomPrompt="1"/>
          </p:nvPr>
        </p:nvSpPr>
        <p:spPr>
          <a:xfrm>
            <a:off x="431800" y="1080000"/>
            <a:ext cx="11339513" cy="276561"/>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 Header</a:t>
            </a:r>
          </a:p>
        </p:txBody>
      </p:sp>
      <p:sp>
        <p:nvSpPr>
          <p:cNvPr id="6" name="Text Placeholder 5">
            <a:extLst>
              <a:ext uri="{FF2B5EF4-FFF2-40B4-BE49-F238E27FC236}">
                <a16:creationId xmlns:a16="http://schemas.microsoft.com/office/drawing/2014/main" id="{1B4F049D-3C57-44BB-ACE2-1363AF36D9EF}"/>
              </a:ext>
            </a:extLst>
          </p:cNvPr>
          <p:cNvSpPr>
            <a:spLocks noGrp="1"/>
          </p:cNvSpPr>
          <p:nvPr>
            <p:ph type="body" sz="quarter" idx="27" hasCustomPrompt="1"/>
          </p:nvPr>
        </p:nvSpPr>
        <p:spPr>
          <a:xfrm>
            <a:off x="744236" y="1647240"/>
            <a:ext cx="2975578" cy="648000"/>
          </a:xfrm>
          <a:ln>
            <a:solidFill>
              <a:schemeClr val="accent1"/>
            </a:solidFill>
          </a:ln>
        </p:spPr>
        <p:txBody>
          <a:bodyPr tIns="108000" anchor="t"/>
          <a:lstStyle>
            <a:lvl1pPr marL="0" indent="0" algn="ctr">
              <a:buNone/>
              <a:defRPr>
                <a:latin typeface="+mj-lt"/>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a:r>
              <a:rPr lang="en-US" noProof="0"/>
              <a:t>Section 1 Title</a:t>
            </a:r>
          </a:p>
        </p:txBody>
      </p:sp>
      <p:sp>
        <p:nvSpPr>
          <p:cNvPr id="12" name="Text Placeholder 11">
            <a:extLst>
              <a:ext uri="{FF2B5EF4-FFF2-40B4-BE49-F238E27FC236}">
                <a16:creationId xmlns:a16="http://schemas.microsoft.com/office/drawing/2014/main" id="{FB9B793F-A64B-475C-96F3-FB40100E01E4}"/>
              </a:ext>
            </a:extLst>
          </p:cNvPr>
          <p:cNvSpPr>
            <a:spLocks noGrp="1"/>
          </p:cNvSpPr>
          <p:nvPr>
            <p:ph type="body" sz="quarter" idx="28" hasCustomPrompt="1"/>
          </p:nvPr>
        </p:nvSpPr>
        <p:spPr>
          <a:xfrm>
            <a:off x="4608336" y="1647040"/>
            <a:ext cx="2975578" cy="648000"/>
          </a:xfrm>
          <a:ln>
            <a:solidFill>
              <a:schemeClr val="accent2"/>
            </a:solidFill>
          </a:ln>
        </p:spPr>
        <p:txBody>
          <a:bodyPr tIns="108000" anchor="t"/>
          <a:lstStyle>
            <a:lvl1pPr marL="0" indent="0" algn="ctr">
              <a:buNone/>
              <a:defRPr>
                <a:latin typeface="+mj-lt"/>
              </a:defRPr>
            </a:lvl1pPr>
          </a:lstStyle>
          <a:p>
            <a:pPr lvl="0"/>
            <a:r>
              <a:rPr lang="en-US" noProof="0"/>
              <a:t>Section 2 Title</a:t>
            </a:r>
          </a:p>
        </p:txBody>
      </p:sp>
      <p:sp>
        <p:nvSpPr>
          <p:cNvPr id="14" name="Text Placeholder 13">
            <a:extLst>
              <a:ext uri="{FF2B5EF4-FFF2-40B4-BE49-F238E27FC236}">
                <a16:creationId xmlns:a16="http://schemas.microsoft.com/office/drawing/2014/main" id="{0EF53567-5287-43FB-B07E-A12F3AEEDB98}"/>
              </a:ext>
            </a:extLst>
          </p:cNvPr>
          <p:cNvSpPr>
            <a:spLocks noGrp="1"/>
          </p:cNvSpPr>
          <p:nvPr>
            <p:ph type="body" sz="quarter" idx="29" hasCustomPrompt="1"/>
          </p:nvPr>
        </p:nvSpPr>
        <p:spPr>
          <a:xfrm>
            <a:off x="8483986" y="1647240"/>
            <a:ext cx="2975578" cy="648000"/>
          </a:xfrm>
          <a:ln>
            <a:solidFill>
              <a:schemeClr val="accent3"/>
            </a:solidFill>
          </a:ln>
        </p:spPr>
        <p:txBody>
          <a:bodyPr tIns="108000" anchor="t"/>
          <a:lstStyle>
            <a:lvl1pPr marL="0" indent="0" algn="ctr">
              <a:buNone/>
              <a:defRPr>
                <a:latin typeface="+mj-lt"/>
              </a:defRPr>
            </a:lvl1pPr>
          </a:lstStyle>
          <a:p>
            <a:pPr lvl="0"/>
            <a:r>
              <a:rPr lang="en-US" noProof="0"/>
              <a:t>Section 3 Title</a:t>
            </a:r>
          </a:p>
        </p:txBody>
      </p:sp>
    </p:spTree>
    <p:extLst>
      <p:ext uri="{BB962C8B-B14F-4D97-AF65-F5344CB8AC3E}">
        <p14:creationId xmlns:p14="http://schemas.microsoft.com/office/powerpoint/2010/main" val="37557335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13" name="Text Placeholder 8">
            <a:extLst>
              <a:ext uri="{FF2B5EF4-FFF2-40B4-BE49-F238E27FC236}">
                <a16:creationId xmlns:a16="http://schemas.microsoft.com/office/drawing/2014/main" id="{37BBBFC2-32EB-4335-9980-A7CF236703B3}"/>
              </a:ext>
            </a:extLst>
          </p:cNvPr>
          <p:cNvSpPr>
            <a:spLocks noGrp="1"/>
          </p:cNvSpPr>
          <p:nvPr>
            <p:ph type="body" sz="quarter" idx="26" hasCustomPrompt="1"/>
          </p:nvPr>
        </p:nvSpPr>
        <p:spPr>
          <a:xfrm>
            <a:off x="431800" y="1080000"/>
            <a:ext cx="11339513" cy="276561"/>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 Header</a:t>
            </a:r>
          </a:p>
        </p:txBody>
      </p:sp>
      <p:cxnSp>
        <p:nvCxnSpPr>
          <p:cNvPr id="15" name="Straight Arrow Connector 14">
            <a:extLst>
              <a:ext uri="{FF2B5EF4-FFF2-40B4-BE49-F238E27FC236}">
                <a16:creationId xmlns:a16="http://schemas.microsoft.com/office/drawing/2014/main" id="{52158F80-0C1A-4B9E-9335-A5A0015187F7}"/>
              </a:ext>
            </a:extLst>
          </p:cNvPr>
          <p:cNvCxnSpPr/>
          <p:nvPr userDrawn="1"/>
        </p:nvCxnSpPr>
        <p:spPr>
          <a:xfrm>
            <a:off x="431800" y="3866682"/>
            <a:ext cx="11339513"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 Placeholder 10">
            <a:extLst>
              <a:ext uri="{FF2B5EF4-FFF2-40B4-BE49-F238E27FC236}">
                <a16:creationId xmlns:a16="http://schemas.microsoft.com/office/drawing/2014/main" id="{723DA611-B88C-4D7E-82A4-5E4CA9DC2EA3}"/>
              </a:ext>
            </a:extLst>
          </p:cNvPr>
          <p:cNvSpPr>
            <a:spLocks noGrp="1"/>
          </p:cNvSpPr>
          <p:nvPr>
            <p:ph type="body" sz="quarter" idx="33" hasCustomPrompt="1"/>
          </p:nvPr>
        </p:nvSpPr>
        <p:spPr>
          <a:xfrm>
            <a:off x="412908"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17" name="Text Placeholder 10">
            <a:extLst>
              <a:ext uri="{FF2B5EF4-FFF2-40B4-BE49-F238E27FC236}">
                <a16:creationId xmlns:a16="http://schemas.microsoft.com/office/drawing/2014/main" id="{180A0FA4-75CD-4A61-AA79-9C3C5F97ED8C}"/>
              </a:ext>
            </a:extLst>
          </p:cNvPr>
          <p:cNvSpPr>
            <a:spLocks noGrp="1"/>
          </p:cNvSpPr>
          <p:nvPr>
            <p:ph type="body" sz="quarter" idx="34" hasCustomPrompt="1"/>
          </p:nvPr>
        </p:nvSpPr>
        <p:spPr>
          <a:xfrm>
            <a:off x="43179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1" name="Text Placeholder 10">
            <a:extLst>
              <a:ext uri="{FF2B5EF4-FFF2-40B4-BE49-F238E27FC236}">
                <a16:creationId xmlns:a16="http://schemas.microsoft.com/office/drawing/2014/main" id="{EBB89A53-1B07-4560-B98E-03BECDB832C9}"/>
              </a:ext>
            </a:extLst>
          </p:cNvPr>
          <p:cNvSpPr>
            <a:spLocks noGrp="1"/>
          </p:cNvSpPr>
          <p:nvPr>
            <p:ph type="body" sz="quarter" idx="35" hasCustomPrompt="1"/>
          </p:nvPr>
        </p:nvSpPr>
        <p:spPr>
          <a:xfrm>
            <a:off x="903816"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2" name="Text Placeholder 10">
            <a:extLst>
              <a:ext uri="{FF2B5EF4-FFF2-40B4-BE49-F238E27FC236}">
                <a16:creationId xmlns:a16="http://schemas.microsoft.com/office/drawing/2014/main" id="{22D34AD8-D83D-4409-A418-C00840A085AC}"/>
              </a:ext>
            </a:extLst>
          </p:cNvPr>
          <p:cNvSpPr>
            <a:spLocks noGrp="1"/>
          </p:cNvSpPr>
          <p:nvPr>
            <p:ph type="body" sz="quarter" idx="36" hasCustomPrompt="1"/>
          </p:nvPr>
        </p:nvSpPr>
        <p:spPr>
          <a:xfrm>
            <a:off x="137583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5" name="Text Placeholder 10">
            <a:extLst>
              <a:ext uri="{FF2B5EF4-FFF2-40B4-BE49-F238E27FC236}">
                <a16:creationId xmlns:a16="http://schemas.microsoft.com/office/drawing/2014/main" id="{3EAA6A46-63F3-49A5-8E0B-758176E4429D}"/>
              </a:ext>
            </a:extLst>
          </p:cNvPr>
          <p:cNvSpPr>
            <a:spLocks noGrp="1"/>
          </p:cNvSpPr>
          <p:nvPr>
            <p:ph type="body" sz="quarter" idx="37" hasCustomPrompt="1"/>
          </p:nvPr>
        </p:nvSpPr>
        <p:spPr>
          <a:xfrm>
            <a:off x="1847850"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6" name="Text Placeholder 10">
            <a:extLst>
              <a:ext uri="{FF2B5EF4-FFF2-40B4-BE49-F238E27FC236}">
                <a16:creationId xmlns:a16="http://schemas.microsoft.com/office/drawing/2014/main" id="{BB051A6E-4868-4F3F-93DB-AD07020E9344}"/>
              </a:ext>
            </a:extLst>
          </p:cNvPr>
          <p:cNvSpPr>
            <a:spLocks noGrp="1"/>
          </p:cNvSpPr>
          <p:nvPr>
            <p:ph type="body" sz="quarter" idx="38" hasCustomPrompt="1"/>
          </p:nvPr>
        </p:nvSpPr>
        <p:spPr>
          <a:xfrm>
            <a:off x="6077108"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28" name="Text Placeholder 10">
            <a:extLst>
              <a:ext uri="{FF2B5EF4-FFF2-40B4-BE49-F238E27FC236}">
                <a16:creationId xmlns:a16="http://schemas.microsoft.com/office/drawing/2014/main" id="{61519886-189E-4C69-AEED-FD9BDD3E567B}"/>
              </a:ext>
            </a:extLst>
          </p:cNvPr>
          <p:cNvSpPr>
            <a:spLocks noGrp="1"/>
          </p:cNvSpPr>
          <p:nvPr>
            <p:ph type="body" sz="quarter" idx="39" hasCustomPrompt="1"/>
          </p:nvPr>
        </p:nvSpPr>
        <p:spPr>
          <a:xfrm>
            <a:off x="231986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0" name="Text Placeholder 10">
            <a:extLst>
              <a:ext uri="{FF2B5EF4-FFF2-40B4-BE49-F238E27FC236}">
                <a16:creationId xmlns:a16="http://schemas.microsoft.com/office/drawing/2014/main" id="{0F084DDF-04EE-46A9-9F77-D5FD94D1B543}"/>
              </a:ext>
            </a:extLst>
          </p:cNvPr>
          <p:cNvSpPr>
            <a:spLocks noGrp="1"/>
          </p:cNvSpPr>
          <p:nvPr>
            <p:ph type="body" sz="quarter" idx="40" hasCustomPrompt="1"/>
          </p:nvPr>
        </p:nvSpPr>
        <p:spPr>
          <a:xfrm>
            <a:off x="2791884"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1" name="Text Placeholder 10">
            <a:extLst>
              <a:ext uri="{FF2B5EF4-FFF2-40B4-BE49-F238E27FC236}">
                <a16:creationId xmlns:a16="http://schemas.microsoft.com/office/drawing/2014/main" id="{743DE8AB-BF74-4CC9-AD19-8BBBF44867AF}"/>
              </a:ext>
            </a:extLst>
          </p:cNvPr>
          <p:cNvSpPr>
            <a:spLocks noGrp="1"/>
          </p:cNvSpPr>
          <p:nvPr>
            <p:ph type="body" sz="quarter" idx="41" hasCustomPrompt="1"/>
          </p:nvPr>
        </p:nvSpPr>
        <p:spPr>
          <a:xfrm>
            <a:off x="326390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2" name="Text Placeholder 10">
            <a:extLst>
              <a:ext uri="{FF2B5EF4-FFF2-40B4-BE49-F238E27FC236}">
                <a16:creationId xmlns:a16="http://schemas.microsoft.com/office/drawing/2014/main" id="{2ECC5C24-2CE5-491E-89DC-F9C5AE98B067}"/>
              </a:ext>
            </a:extLst>
          </p:cNvPr>
          <p:cNvSpPr>
            <a:spLocks noGrp="1"/>
          </p:cNvSpPr>
          <p:nvPr>
            <p:ph type="body" sz="quarter" idx="42" hasCustomPrompt="1"/>
          </p:nvPr>
        </p:nvSpPr>
        <p:spPr>
          <a:xfrm>
            <a:off x="467995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3" name="Text Placeholder 10">
            <a:extLst>
              <a:ext uri="{FF2B5EF4-FFF2-40B4-BE49-F238E27FC236}">
                <a16:creationId xmlns:a16="http://schemas.microsoft.com/office/drawing/2014/main" id="{ADB0F187-5781-4076-B761-264B1C683A63}"/>
              </a:ext>
            </a:extLst>
          </p:cNvPr>
          <p:cNvSpPr>
            <a:spLocks noGrp="1"/>
          </p:cNvSpPr>
          <p:nvPr>
            <p:ph type="body" sz="quarter" idx="43" hasCustomPrompt="1"/>
          </p:nvPr>
        </p:nvSpPr>
        <p:spPr>
          <a:xfrm>
            <a:off x="3735918"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4" name="Text Placeholder 10">
            <a:extLst>
              <a:ext uri="{FF2B5EF4-FFF2-40B4-BE49-F238E27FC236}">
                <a16:creationId xmlns:a16="http://schemas.microsoft.com/office/drawing/2014/main" id="{B2E776B2-D388-4243-80AE-BD8AF47C8AAB}"/>
              </a:ext>
            </a:extLst>
          </p:cNvPr>
          <p:cNvSpPr>
            <a:spLocks noGrp="1"/>
          </p:cNvSpPr>
          <p:nvPr>
            <p:ph type="body" sz="quarter" idx="44" hasCustomPrompt="1"/>
          </p:nvPr>
        </p:nvSpPr>
        <p:spPr>
          <a:xfrm>
            <a:off x="420793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5" name="Text Placeholder 10">
            <a:extLst>
              <a:ext uri="{FF2B5EF4-FFF2-40B4-BE49-F238E27FC236}">
                <a16:creationId xmlns:a16="http://schemas.microsoft.com/office/drawing/2014/main" id="{79F3A104-EDC0-4A25-9585-3F9F8C1022C7}"/>
              </a:ext>
            </a:extLst>
          </p:cNvPr>
          <p:cNvSpPr>
            <a:spLocks noGrp="1"/>
          </p:cNvSpPr>
          <p:nvPr>
            <p:ph type="body" sz="quarter" idx="45" hasCustomPrompt="1"/>
          </p:nvPr>
        </p:nvSpPr>
        <p:spPr>
          <a:xfrm>
            <a:off x="515196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6" name="Text Placeholder 10">
            <a:extLst>
              <a:ext uri="{FF2B5EF4-FFF2-40B4-BE49-F238E27FC236}">
                <a16:creationId xmlns:a16="http://schemas.microsoft.com/office/drawing/2014/main" id="{23DA3E7C-9F0E-4A57-B6EA-C01C72788E9E}"/>
              </a:ext>
            </a:extLst>
          </p:cNvPr>
          <p:cNvSpPr>
            <a:spLocks noGrp="1"/>
          </p:cNvSpPr>
          <p:nvPr>
            <p:ph type="body" sz="quarter" idx="46" hasCustomPrompt="1"/>
          </p:nvPr>
        </p:nvSpPr>
        <p:spPr>
          <a:xfrm>
            <a:off x="5623986"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7" name="Text Placeholder 10">
            <a:extLst>
              <a:ext uri="{FF2B5EF4-FFF2-40B4-BE49-F238E27FC236}">
                <a16:creationId xmlns:a16="http://schemas.microsoft.com/office/drawing/2014/main" id="{A8ABC110-DC97-4A71-9A16-67581EAC9895}"/>
              </a:ext>
            </a:extLst>
          </p:cNvPr>
          <p:cNvSpPr>
            <a:spLocks noGrp="1"/>
          </p:cNvSpPr>
          <p:nvPr>
            <p:ph type="body" sz="quarter" idx="47" hasCustomPrompt="1"/>
          </p:nvPr>
        </p:nvSpPr>
        <p:spPr>
          <a:xfrm>
            <a:off x="609599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8" name="Text Placeholder 10">
            <a:extLst>
              <a:ext uri="{FF2B5EF4-FFF2-40B4-BE49-F238E27FC236}">
                <a16:creationId xmlns:a16="http://schemas.microsoft.com/office/drawing/2014/main" id="{81058125-332B-41A7-BCD5-72CAE3F9F97D}"/>
              </a:ext>
            </a:extLst>
          </p:cNvPr>
          <p:cNvSpPr>
            <a:spLocks noGrp="1"/>
          </p:cNvSpPr>
          <p:nvPr>
            <p:ph type="body" sz="quarter" idx="48" hasCustomPrompt="1"/>
          </p:nvPr>
        </p:nvSpPr>
        <p:spPr>
          <a:xfrm>
            <a:off x="656801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9" name="Text Placeholder 10">
            <a:extLst>
              <a:ext uri="{FF2B5EF4-FFF2-40B4-BE49-F238E27FC236}">
                <a16:creationId xmlns:a16="http://schemas.microsoft.com/office/drawing/2014/main" id="{E32DE8FD-6391-4094-BAEC-CC0836CC67EB}"/>
              </a:ext>
            </a:extLst>
          </p:cNvPr>
          <p:cNvSpPr>
            <a:spLocks noGrp="1"/>
          </p:cNvSpPr>
          <p:nvPr>
            <p:ph type="body" sz="quarter" idx="49" hasCustomPrompt="1"/>
          </p:nvPr>
        </p:nvSpPr>
        <p:spPr>
          <a:xfrm>
            <a:off x="704002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0" name="Text Placeholder 10">
            <a:extLst>
              <a:ext uri="{FF2B5EF4-FFF2-40B4-BE49-F238E27FC236}">
                <a16:creationId xmlns:a16="http://schemas.microsoft.com/office/drawing/2014/main" id="{5C53C0F3-9308-422B-BC6E-1ACA5029027A}"/>
              </a:ext>
            </a:extLst>
          </p:cNvPr>
          <p:cNvSpPr>
            <a:spLocks noGrp="1"/>
          </p:cNvSpPr>
          <p:nvPr>
            <p:ph type="body" sz="quarter" idx="50" hasCustomPrompt="1"/>
          </p:nvPr>
        </p:nvSpPr>
        <p:spPr>
          <a:xfrm>
            <a:off x="7512046"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1" name="Text Placeholder 10">
            <a:extLst>
              <a:ext uri="{FF2B5EF4-FFF2-40B4-BE49-F238E27FC236}">
                <a16:creationId xmlns:a16="http://schemas.microsoft.com/office/drawing/2014/main" id="{06DFFA03-9EA6-4F70-9519-AB1361BAF7CE}"/>
              </a:ext>
            </a:extLst>
          </p:cNvPr>
          <p:cNvSpPr>
            <a:spLocks noGrp="1"/>
          </p:cNvSpPr>
          <p:nvPr>
            <p:ph type="body" sz="quarter" idx="51" hasCustomPrompt="1"/>
          </p:nvPr>
        </p:nvSpPr>
        <p:spPr>
          <a:xfrm>
            <a:off x="798406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2" name="Text Placeholder 10">
            <a:extLst>
              <a:ext uri="{FF2B5EF4-FFF2-40B4-BE49-F238E27FC236}">
                <a16:creationId xmlns:a16="http://schemas.microsoft.com/office/drawing/2014/main" id="{49CD8693-3557-4241-BB88-518160D989C4}"/>
              </a:ext>
            </a:extLst>
          </p:cNvPr>
          <p:cNvSpPr>
            <a:spLocks noGrp="1"/>
          </p:cNvSpPr>
          <p:nvPr>
            <p:ph type="body" sz="quarter" idx="52" hasCustomPrompt="1"/>
          </p:nvPr>
        </p:nvSpPr>
        <p:spPr>
          <a:xfrm>
            <a:off x="8456080"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3" name="Text Placeholder 10">
            <a:extLst>
              <a:ext uri="{FF2B5EF4-FFF2-40B4-BE49-F238E27FC236}">
                <a16:creationId xmlns:a16="http://schemas.microsoft.com/office/drawing/2014/main" id="{4884DF69-4936-4F90-BFB8-ED04A228DA22}"/>
              </a:ext>
            </a:extLst>
          </p:cNvPr>
          <p:cNvSpPr>
            <a:spLocks noGrp="1"/>
          </p:cNvSpPr>
          <p:nvPr>
            <p:ph type="body" sz="quarter" idx="53" hasCustomPrompt="1"/>
          </p:nvPr>
        </p:nvSpPr>
        <p:spPr>
          <a:xfrm>
            <a:off x="892809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4" name="Text Placeholder 10">
            <a:extLst>
              <a:ext uri="{FF2B5EF4-FFF2-40B4-BE49-F238E27FC236}">
                <a16:creationId xmlns:a16="http://schemas.microsoft.com/office/drawing/2014/main" id="{00804F61-8052-4AD8-8370-ED72B261BC29}"/>
              </a:ext>
            </a:extLst>
          </p:cNvPr>
          <p:cNvSpPr>
            <a:spLocks noGrp="1"/>
          </p:cNvSpPr>
          <p:nvPr>
            <p:ph type="body" sz="quarter" idx="54" hasCustomPrompt="1"/>
          </p:nvPr>
        </p:nvSpPr>
        <p:spPr>
          <a:xfrm>
            <a:off x="10344148"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5" name="Text Placeholder 10">
            <a:extLst>
              <a:ext uri="{FF2B5EF4-FFF2-40B4-BE49-F238E27FC236}">
                <a16:creationId xmlns:a16="http://schemas.microsoft.com/office/drawing/2014/main" id="{313F370F-A9EC-477E-BED7-BF4E87527420}"/>
              </a:ext>
            </a:extLst>
          </p:cNvPr>
          <p:cNvSpPr>
            <a:spLocks noGrp="1"/>
          </p:cNvSpPr>
          <p:nvPr>
            <p:ph type="body" sz="quarter" idx="55" hasCustomPrompt="1"/>
          </p:nvPr>
        </p:nvSpPr>
        <p:spPr>
          <a:xfrm>
            <a:off x="9400114"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6" name="Text Placeholder 10">
            <a:extLst>
              <a:ext uri="{FF2B5EF4-FFF2-40B4-BE49-F238E27FC236}">
                <a16:creationId xmlns:a16="http://schemas.microsoft.com/office/drawing/2014/main" id="{9E687ADD-FE6C-441E-991F-E71EA0572C32}"/>
              </a:ext>
            </a:extLst>
          </p:cNvPr>
          <p:cNvSpPr>
            <a:spLocks noGrp="1"/>
          </p:cNvSpPr>
          <p:nvPr>
            <p:ph type="body" sz="quarter" idx="56" hasCustomPrompt="1"/>
          </p:nvPr>
        </p:nvSpPr>
        <p:spPr>
          <a:xfrm>
            <a:off x="987213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7" name="Text Placeholder 10">
            <a:extLst>
              <a:ext uri="{FF2B5EF4-FFF2-40B4-BE49-F238E27FC236}">
                <a16:creationId xmlns:a16="http://schemas.microsoft.com/office/drawing/2014/main" id="{5E0252B4-80AE-40E9-BA32-6EDAAC625211}"/>
              </a:ext>
            </a:extLst>
          </p:cNvPr>
          <p:cNvSpPr>
            <a:spLocks noGrp="1"/>
          </p:cNvSpPr>
          <p:nvPr>
            <p:ph type="body" sz="quarter" idx="57" hasCustomPrompt="1"/>
          </p:nvPr>
        </p:nvSpPr>
        <p:spPr>
          <a:xfrm>
            <a:off x="1081616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8" name="Text Placeholder 10">
            <a:extLst>
              <a:ext uri="{FF2B5EF4-FFF2-40B4-BE49-F238E27FC236}">
                <a16:creationId xmlns:a16="http://schemas.microsoft.com/office/drawing/2014/main" id="{8A807DF0-23B6-4B83-B3F6-8D0BE9A851F6}"/>
              </a:ext>
            </a:extLst>
          </p:cNvPr>
          <p:cNvSpPr>
            <a:spLocks noGrp="1"/>
          </p:cNvSpPr>
          <p:nvPr>
            <p:ph type="body" sz="quarter" idx="58" hasCustomPrompt="1"/>
          </p:nvPr>
        </p:nvSpPr>
        <p:spPr>
          <a:xfrm>
            <a:off x="1128818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9" name="Text Placeholder 3">
            <a:extLst>
              <a:ext uri="{FF2B5EF4-FFF2-40B4-BE49-F238E27FC236}">
                <a16:creationId xmlns:a16="http://schemas.microsoft.com/office/drawing/2014/main" id="{F3591345-36C8-481A-AD5B-5F69B03D1710}"/>
              </a:ext>
            </a:extLst>
          </p:cNvPr>
          <p:cNvSpPr>
            <a:spLocks noGrp="1"/>
          </p:cNvSpPr>
          <p:nvPr>
            <p:ph type="body" sz="quarter" idx="59" hasCustomPrompt="1"/>
          </p:nvPr>
        </p:nvSpPr>
        <p:spPr>
          <a:xfrm>
            <a:off x="5360988" y="2190750"/>
            <a:ext cx="1793875" cy="561975"/>
          </a:xfrm>
          <a:noFill/>
          <a:ln>
            <a:noFill/>
          </a:ln>
        </p:spPr>
        <p:txBody>
          <a:bodyPr tIns="36000" anchor="t"/>
          <a:lstStyle>
            <a:lvl1pPr marL="0" indent="0" algn="ctr">
              <a:buNone/>
              <a:defRPr sz="1600" b="1">
                <a:solidFill>
                  <a:schemeClr val="tx1">
                    <a:lumMod val="75000"/>
                    <a:lumOff val="25000"/>
                  </a:schemeClr>
                </a:solidFill>
              </a:defRPr>
            </a:lvl1pPr>
          </a:lstStyle>
          <a:p>
            <a:pPr lvl="0"/>
            <a:r>
              <a:rPr lang="en-US" noProof="0"/>
              <a:t>Item Title</a:t>
            </a:r>
          </a:p>
        </p:txBody>
      </p:sp>
      <p:sp>
        <p:nvSpPr>
          <p:cNvPr id="50" name="Text Placeholder 36">
            <a:extLst>
              <a:ext uri="{FF2B5EF4-FFF2-40B4-BE49-F238E27FC236}">
                <a16:creationId xmlns:a16="http://schemas.microsoft.com/office/drawing/2014/main" id="{954C0732-1924-4A1B-9272-95C51D0B36FE}"/>
              </a:ext>
            </a:extLst>
          </p:cNvPr>
          <p:cNvSpPr>
            <a:spLocks noGrp="1"/>
          </p:cNvSpPr>
          <p:nvPr>
            <p:ph type="body" sz="quarter" idx="60" hasCustomPrompt="1"/>
          </p:nvPr>
        </p:nvSpPr>
        <p:spPr>
          <a:xfrm>
            <a:off x="5395728" y="2531196"/>
            <a:ext cx="1724394" cy="185808"/>
          </a:xfr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pPr lvl="0"/>
            <a:r>
              <a:rPr lang="en-US" noProof="0"/>
              <a:t>Month, Year</a:t>
            </a:r>
          </a:p>
        </p:txBody>
      </p:sp>
    </p:spTree>
    <p:extLst>
      <p:ext uri="{BB962C8B-B14F-4D97-AF65-F5344CB8AC3E}">
        <p14:creationId xmlns:p14="http://schemas.microsoft.com/office/powerpoint/2010/main" val="906707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am 3 Me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103945" y="3995705"/>
            <a:ext cx="1964171" cy="216000"/>
          </a:xfrm>
        </p:spPr>
        <p:txBody>
          <a:bodyPr/>
          <a:lstStyle>
            <a:lvl1pPr marL="0" indent="0" algn="l">
              <a:buNone/>
              <a:defRPr sz="1600"/>
            </a:lvl1pPr>
          </a:lstStyle>
          <a:p>
            <a:pPr lvl="0"/>
            <a:r>
              <a:rPr lang="en-US" noProof="0"/>
              <a:t>Title</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955887" y="3995705"/>
            <a:ext cx="1964171" cy="216000"/>
          </a:xfrm>
        </p:spPr>
        <p:txBody>
          <a:bodyPr/>
          <a:lstStyle>
            <a:lvl1pPr marL="0" indent="0" algn="l">
              <a:buNone/>
              <a:defRPr sz="1600"/>
            </a:lvl1pPr>
          </a:lstStyle>
          <a:p>
            <a:pPr lvl="0"/>
            <a:r>
              <a:rPr lang="en-US" noProof="0"/>
              <a:t>Title</a:t>
            </a:r>
          </a:p>
        </p:txBody>
      </p:sp>
      <p:sp>
        <p:nvSpPr>
          <p:cNvPr id="15" name="Text Placeholder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9807829" y="3991240"/>
            <a:ext cx="1964171" cy="216000"/>
          </a:xfrm>
        </p:spPr>
        <p:txBody>
          <a:bodyPr/>
          <a:lstStyle>
            <a:lvl1pPr marL="0" indent="0" algn="l">
              <a:buNone/>
              <a:defRPr sz="1600"/>
            </a:lvl1pPr>
          </a:lstStyle>
          <a:p>
            <a:pPr lvl="0"/>
            <a:r>
              <a:rPr lang="en-US" noProof="0"/>
              <a:t>Title</a:t>
            </a:r>
          </a:p>
        </p:txBody>
      </p:sp>
      <p:sp>
        <p:nvSpPr>
          <p:cNvPr id="10" name="Text Placeholder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103945" y="3424428"/>
            <a:ext cx="1964170" cy="504000"/>
          </a:xfrm>
        </p:spPr>
        <p:txBody>
          <a:bodyPr/>
          <a:lstStyle>
            <a:lvl1pPr marL="0" indent="0" algn="l">
              <a:buNone/>
              <a:defRPr b="1">
                <a:latin typeface="+mj-lt"/>
              </a:defRPr>
            </a:lvl1pPr>
          </a:lstStyle>
          <a:p>
            <a:pPr lvl="0"/>
            <a:r>
              <a:rPr lang="en-US" noProof="0"/>
              <a:t>Name</a:t>
            </a:r>
          </a:p>
        </p:txBody>
      </p:sp>
      <p:sp>
        <p:nvSpPr>
          <p:cNvPr id="12" name="Text Placeholder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5955887" y="3424428"/>
            <a:ext cx="1964171" cy="504000"/>
          </a:xfrm>
        </p:spPr>
        <p:txBody>
          <a:bodyPr/>
          <a:lstStyle>
            <a:lvl1pPr marL="0" indent="0" algn="l">
              <a:buNone/>
              <a:defRPr b="1">
                <a:latin typeface="+mj-lt"/>
              </a:defRPr>
            </a:lvl1pPr>
          </a:lstStyle>
          <a:p>
            <a:pPr lvl="0"/>
            <a:r>
              <a:rPr lang="en-US" noProof="0"/>
              <a:t>Name</a:t>
            </a:r>
          </a:p>
        </p:txBody>
      </p:sp>
      <p:sp>
        <p:nvSpPr>
          <p:cNvPr id="16" name="Text Placeholder 15">
            <a:extLst>
              <a:ext uri="{FF2B5EF4-FFF2-40B4-BE49-F238E27FC236}">
                <a16:creationId xmlns:a16="http://schemas.microsoft.com/office/drawing/2014/main" id="{33DAFB20-1343-4578-8AA0-0378B674F1B1}"/>
              </a:ext>
            </a:extLst>
          </p:cNvPr>
          <p:cNvSpPr>
            <a:spLocks noGrp="1"/>
          </p:cNvSpPr>
          <p:nvPr>
            <p:ph type="body" sz="quarter" idx="19" hasCustomPrompt="1"/>
          </p:nvPr>
        </p:nvSpPr>
        <p:spPr>
          <a:xfrm>
            <a:off x="9807830" y="3424428"/>
            <a:ext cx="1964170" cy="504000"/>
          </a:xfrm>
        </p:spPr>
        <p:txBody>
          <a:bodyPr/>
          <a:lstStyle>
            <a:lvl1pPr marL="0" indent="0" algn="l">
              <a:buNone/>
              <a:defRPr b="1">
                <a:latin typeface="+mj-lt"/>
              </a:defRPr>
            </a:lvl1pPr>
          </a:lstStyle>
          <a:p>
            <a:pPr lvl="0"/>
            <a:r>
              <a:rPr lang="en-US" noProof="0"/>
              <a:t>Name</a:t>
            </a:r>
          </a:p>
        </p:txBody>
      </p:sp>
      <p:sp>
        <p:nvSpPr>
          <p:cNvPr id="24" name="Picture Placeholder 22">
            <a:extLst>
              <a:ext uri="{FF2B5EF4-FFF2-40B4-BE49-F238E27FC236}">
                <a16:creationId xmlns:a16="http://schemas.microsoft.com/office/drawing/2014/main" id="{806A4855-25AA-40D4-B1A4-A271486B6C9F}"/>
              </a:ext>
            </a:extLst>
          </p:cNvPr>
          <p:cNvSpPr>
            <a:spLocks noGrp="1"/>
          </p:cNvSpPr>
          <p:nvPr>
            <p:ph type="pic" sz="quarter" idx="23"/>
          </p:nvPr>
        </p:nvSpPr>
        <p:spPr>
          <a:xfrm>
            <a:off x="431800" y="2808242"/>
            <a:ext cx="1505966" cy="1505966"/>
          </a:xfrm>
          <a:prstGeom prst="ellipse">
            <a:avLst/>
          </a:prstGeom>
          <a:solidFill>
            <a:schemeClr val="bg1">
              <a:lumMod val="95000"/>
            </a:schemeClr>
          </a:solidFill>
          <a:ln w="3175">
            <a:solidFill>
              <a:schemeClr val="bg1">
                <a:lumMod val="95000"/>
              </a:schemeClr>
            </a:solidFill>
          </a:ln>
        </p:spPr>
        <p:txBody>
          <a:bodyPr anchor="ctr"/>
          <a:lstStyle>
            <a:lvl1pPr marL="0" indent="0" algn="ctr">
              <a:buNone/>
              <a:defRPr/>
            </a:lvl1pPr>
          </a:lstStyle>
          <a:p>
            <a:r>
              <a:rPr lang="en-US" noProof="0" dirty="0"/>
              <a:t>Click icon to add picture</a:t>
            </a:r>
          </a:p>
        </p:txBody>
      </p:sp>
      <p:sp>
        <p:nvSpPr>
          <p:cNvPr id="25" name="Picture Placeholder 22">
            <a:extLst>
              <a:ext uri="{FF2B5EF4-FFF2-40B4-BE49-F238E27FC236}">
                <a16:creationId xmlns:a16="http://schemas.microsoft.com/office/drawing/2014/main" id="{31E10A24-B676-4117-9507-B4B0EB406F02}"/>
              </a:ext>
            </a:extLst>
          </p:cNvPr>
          <p:cNvSpPr>
            <a:spLocks noGrp="1"/>
          </p:cNvSpPr>
          <p:nvPr>
            <p:ph type="pic" sz="quarter" idx="24"/>
          </p:nvPr>
        </p:nvSpPr>
        <p:spPr>
          <a:xfrm>
            <a:off x="4283742" y="2808242"/>
            <a:ext cx="1505966" cy="1505966"/>
          </a:xfrm>
          <a:prstGeom prst="ellipse">
            <a:avLst/>
          </a:prstGeom>
          <a:solidFill>
            <a:schemeClr val="bg1">
              <a:lumMod val="95000"/>
            </a:schemeClr>
          </a:solidFill>
          <a:ln w="3175">
            <a:solidFill>
              <a:schemeClr val="bg1">
                <a:lumMod val="95000"/>
              </a:schemeClr>
            </a:solidFill>
          </a:ln>
        </p:spPr>
        <p:txBody>
          <a:bodyPr anchor="ctr"/>
          <a:lstStyle>
            <a:lvl1pPr marL="0" indent="0" algn="ctr">
              <a:buNone/>
              <a:defRPr/>
            </a:lvl1pPr>
          </a:lstStyle>
          <a:p>
            <a:r>
              <a:rPr lang="en-US" noProof="0" dirty="0"/>
              <a:t>Click icon to add picture</a:t>
            </a:r>
          </a:p>
        </p:txBody>
      </p:sp>
      <p:sp>
        <p:nvSpPr>
          <p:cNvPr id="26" name="Picture Placeholder 22">
            <a:extLst>
              <a:ext uri="{FF2B5EF4-FFF2-40B4-BE49-F238E27FC236}">
                <a16:creationId xmlns:a16="http://schemas.microsoft.com/office/drawing/2014/main" id="{6549D851-9848-44AC-937A-9B1EF867E595}"/>
              </a:ext>
            </a:extLst>
          </p:cNvPr>
          <p:cNvSpPr>
            <a:spLocks noGrp="1"/>
          </p:cNvSpPr>
          <p:nvPr>
            <p:ph type="pic" sz="quarter" idx="25"/>
          </p:nvPr>
        </p:nvSpPr>
        <p:spPr>
          <a:xfrm>
            <a:off x="8135683" y="2808242"/>
            <a:ext cx="1505966" cy="1505966"/>
          </a:xfrm>
          <a:prstGeom prst="ellipse">
            <a:avLst/>
          </a:prstGeom>
          <a:solidFill>
            <a:schemeClr val="bg1">
              <a:lumMod val="95000"/>
            </a:schemeClr>
          </a:solidFill>
          <a:ln w="3175">
            <a:solidFill>
              <a:schemeClr val="bg1">
                <a:lumMod val="95000"/>
              </a:schemeClr>
            </a:solidFill>
          </a:ln>
        </p:spPr>
        <p:txBody>
          <a:bodyPr anchor="ctr"/>
          <a:lstStyle>
            <a:lvl1pPr marL="0" indent="0" algn="ctr">
              <a:buNone/>
              <a:defRPr/>
            </a:lvl1pPr>
          </a:lstStyle>
          <a:p>
            <a:r>
              <a:rPr lang="en-US" noProof="0" dirty="0"/>
              <a:t>Click icon to add picture</a:t>
            </a:r>
          </a:p>
        </p:txBody>
      </p:sp>
      <p:sp>
        <p:nvSpPr>
          <p:cNvPr id="9" name="Text Placeholder 8">
            <a:extLst>
              <a:ext uri="{FF2B5EF4-FFF2-40B4-BE49-F238E27FC236}">
                <a16:creationId xmlns:a16="http://schemas.microsoft.com/office/drawing/2014/main" id="{36DD16A0-27CF-480C-8ADD-7BB99E0031A4}"/>
              </a:ext>
            </a:extLst>
          </p:cNvPr>
          <p:cNvSpPr>
            <a:spLocks noGrp="1"/>
          </p:cNvSpPr>
          <p:nvPr>
            <p:ph type="body" sz="quarter" idx="26" hasCustomPrompt="1"/>
          </p:nvPr>
        </p:nvSpPr>
        <p:spPr>
          <a:xfrm>
            <a:off x="431800" y="1080000"/>
            <a:ext cx="11339513" cy="276561"/>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 Header</a:t>
            </a:r>
          </a:p>
        </p:txBody>
      </p:sp>
      <p:sp>
        <p:nvSpPr>
          <p:cNvPr id="4" name="Text Placeholder 3">
            <a:extLst>
              <a:ext uri="{FF2B5EF4-FFF2-40B4-BE49-F238E27FC236}">
                <a16:creationId xmlns:a16="http://schemas.microsoft.com/office/drawing/2014/main" id="{B47CA876-2153-4136-850D-EE098BDC242E}"/>
              </a:ext>
            </a:extLst>
          </p:cNvPr>
          <p:cNvSpPr>
            <a:spLocks noGrp="1"/>
          </p:cNvSpPr>
          <p:nvPr>
            <p:ph type="body" sz="quarter" idx="27" hasCustomPrompt="1"/>
          </p:nvPr>
        </p:nvSpPr>
        <p:spPr>
          <a:xfrm>
            <a:off x="2103945" y="4311393"/>
            <a:ext cx="1964172" cy="1130300"/>
          </a:xfrm>
        </p:spPr>
        <p:txBody>
          <a:bodyPr/>
          <a:lstStyle>
            <a:lvl1pPr marL="0" indent="0">
              <a:buFont typeface="Arial" panose="020B0604020202020204" pitchFamily="34" charse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Short Bio</a:t>
            </a:r>
          </a:p>
        </p:txBody>
      </p:sp>
      <p:sp>
        <p:nvSpPr>
          <p:cNvPr id="11" name="Text Placeholder 10">
            <a:extLst>
              <a:ext uri="{FF2B5EF4-FFF2-40B4-BE49-F238E27FC236}">
                <a16:creationId xmlns:a16="http://schemas.microsoft.com/office/drawing/2014/main" id="{969B21C2-C689-49C2-B45F-14C5C53A587B}"/>
              </a:ext>
            </a:extLst>
          </p:cNvPr>
          <p:cNvSpPr>
            <a:spLocks noGrp="1"/>
          </p:cNvSpPr>
          <p:nvPr>
            <p:ph type="body" sz="quarter" idx="28" hasCustomPrompt="1"/>
          </p:nvPr>
        </p:nvSpPr>
        <p:spPr>
          <a:xfrm>
            <a:off x="5955887" y="4311393"/>
            <a:ext cx="1963737" cy="1130300"/>
          </a:xfrm>
        </p:spPr>
        <p:txBody>
          <a:bodyPr/>
          <a:lstStyle>
            <a:lvl1pPr marL="0" indent="0">
              <a:buNone/>
              <a:defRPr/>
            </a:lvl1pPr>
          </a:lstStyle>
          <a:p>
            <a:pPr lvl="0"/>
            <a:r>
              <a:rPr lang="en-US" noProof="0"/>
              <a:t>Short Bio</a:t>
            </a:r>
          </a:p>
        </p:txBody>
      </p:sp>
      <p:sp>
        <p:nvSpPr>
          <p:cNvPr id="17" name="Text Placeholder 16">
            <a:extLst>
              <a:ext uri="{FF2B5EF4-FFF2-40B4-BE49-F238E27FC236}">
                <a16:creationId xmlns:a16="http://schemas.microsoft.com/office/drawing/2014/main" id="{E33D8E11-F7FD-4AD9-BEC6-78C6500F8172}"/>
              </a:ext>
            </a:extLst>
          </p:cNvPr>
          <p:cNvSpPr>
            <a:spLocks noGrp="1"/>
          </p:cNvSpPr>
          <p:nvPr>
            <p:ph type="body" sz="quarter" idx="29" hasCustomPrompt="1"/>
          </p:nvPr>
        </p:nvSpPr>
        <p:spPr>
          <a:xfrm>
            <a:off x="9807829" y="4311393"/>
            <a:ext cx="1981200" cy="1138238"/>
          </a:xfrm>
        </p:spPr>
        <p:txBody>
          <a:bodyPr/>
          <a:lstStyle>
            <a:lvl1pPr marL="0" indent="0">
              <a:buNone/>
              <a:defRPr/>
            </a:lvl1pPr>
          </a:lstStyle>
          <a:p>
            <a:pPr lvl="0"/>
            <a:r>
              <a:rPr lang="en-US" noProof="0"/>
              <a:t>Short Bio</a:t>
            </a:r>
          </a:p>
        </p:txBody>
      </p:sp>
    </p:spTree>
    <p:extLst>
      <p:ext uri="{BB962C8B-B14F-4D97-AF65-F5344CB8AC3E}">
        <p14:creationId xmlns:p14="http://schemas.microsoft.com/office/powerpoint/2010/main" val="36241199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am 6 Me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340113" y="4505325"/>
            <a:ext cx="1800000" cy="900000"/>
          </a:xfrm>
        </p:spPr>
        <p:txBody>
          <a:bodyPr/>
          <a:lstStyle>
            <a:lvl1pPr marL="0" indent="0" algn="ctr">
              <a:buNone/>
              <a:defRPr sz="1600"/>
            </a:lvl1pPr>
          </a:lstStyle>
          <a:p>
            <a:pPr lvl="0"/>
            <a:r>
              <a:rPr lang="en-US" noProof="0"/>
              <a:t>Title</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4248426" y="4505325"/>
            <a:ext cx="1800000" cy="900000"/>
          </a:xfrm>
        </p:spPr>
        <p:txBody>
          <a:bodyPr/>
          <a:lstStyle>
            <a:lvl1pPr marL="0" indent="0" algn="ctr">
              <a:buNone/>
              <a:defRPr sz="1600"/>
            </a:lvl1pPr>
          </a:lstStyle>
          <a:p>
            <a:pPr lvl="0"/>
            <a:r>
              <a:rPr lang="en-US" noProof="0"/>
              <a:t>Title</a:t>
            </a:r>
          </a:p>
        </p:txBody>
      </p:sp>
      <p:sp>
        <p:nvSpPr>
          <p:cNvPr id="15" name="Text Placeholder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6156739" y="4505325"/>
            <a:ext cx="1800000" cy="900000"/>
          </a:xfrm>
        </p:spPr>
        <p:txBody>
          <a:bodyPr/>
          <a:lstStyle>
            <a:lvl1pPr marL="0" indent="0" algn="ctr">
              <a:buNone/>
              <a:defRPr sz="1600"/>
            </a:lvl1pPr>
          </a:lstStyle>
          <a:p>
            <a:pPr lvl="0"/>
            <a:r>
              <a:rPr lang="en-US" noProof="0"/>
              <a:t>Title</a:t>
            </a:r>
          </a:p>
        </p:txBody>
      </p:sp>
      <p:sp>
        <p:nvSpPr>
          <p:cNvPr id="17" name="Text Placeholder 16">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8065052" y="4505325"/>
            <a:ext cx="1800000" cy="900000"/>
          </a:xfrm>
        </p:spPr>
        <p:txBody>
          <a:bodyPr/>
          <a:lstStyle>
            <a:lvl1pPr marL="0" indent="0" algn="ctr">
              <a:buNone/>
              <a:defRPr sz="1600"/>
            </a:lvl1pPr>
          </a:lstStyle>
          <a:p>
            <a:pPr lvl="0"/>
            <a:r>
              <a:rPr lang="en-US" noProof="0"/>
              <a:t>Title</a:t>
            </a:r>
          </a:p>
        </p:txBody>
      </p:sp>
      <p:sp>
        <p:nvSpPr>
          <p:cNvPr id="6" name="Text Placeholder 5">
            <a:extLst>
              <a:ext uri="{FF2B5EF4-FFF2-40B4-BE49-F238E27FC236}">
                <a16:creationId xmlns:a16="http://schemas.microsoft.com/office/drawing/2014/main" id="{EB3F7825-EB73-4976-9D8D-BAD8C8FCEA82}"/>
              </a:ext>
            </a:extLst>
          </p:cNvPr>
          <p:cNvSpPr>
            <a:spLocks noGrp="1"/>
          </p:cNvSpPr>
          <p:nvPr>
            <p:ph type="body" sz="quarter" idx="16" hasCustomPrompt="1"/>
          </p:nvPr>
        </p:nvSpPr>
        <p:spPr>
          <a:xfrm>
            <a:off x="431800" y="3926334"/>
            <a:ext cx="1800000" cy="504000"/>
          </a:xfrm>
        </p:spPr>
        <p:txBody>
          <a:bodyPr/>
          <a:lstStyle>
            <a:lvl1pPr marL="0" indent="0" algn="ctr">
              <a:buNone/>
              <a:defRPr b="1">
                <a:latin typeface="+mj-lt"/>
              </a:defRPr>
            </a:lvl1pPr>
          </a:lstStyle>
          <a:p>
            <a:pPr lvl="0"/>
            <a:r>
              <a:rPr lang="en-US" noProof="0"/>
              <a:t>Full Name</a:t>
            </a:r>
          </a:p>
        </p:txBody>
      </p:sp>
      <p:sp>
        <p:nvSpPr>
          <p:cNvPr id="10" name="Text Placeholder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340113" y="3926335"/>
            <a:ext cx="1800000" cy="504000"/>
          </a:xfrm>
        </p:spPr>
        <p:txBody>
          <a:bodyPr/>
          <a:lstStyle>
            <a:lvl1pPr marL="0" indent="0" algn="ctr">
              <a:buNone/>
              <a:defRPr b="1">
                <a:latin typeface="+mj-lt"/>
              </a:defRPr>
            </a:lvl1pPr>
          </a:lstStyle>
          <a:p>
            <a:pPr lvl="0"/>
            <a:r>
              <a:rPr lang="en-US" noProof="0"/>
              <a:t>Full Name</a:t>
            </a:r>
          </a:p>
        </p:txBody>
      </p:sp>
      <p:sp>
        <p:nvSpPr>
          <p:cNvPr id="12" name="Text Placeholder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4248426" y="3926335"/>
            <a:ext cx="1800000" cy="504000"/>
          </a:xfrm>
        </p:spPr>
        <p:txBody>
          <a:bodyPr/>
          <a:lstStyle>
            <a:lvl1pPr marL="0" indent="0" algn="ctr">
              <a:buNone/>
              <a:defRPr b="1">
                <a:latin typeface="+mj-lt"/>
              </a:defRPr>
            </a:lvl1pPr>
          </a:lstStyle>
          <a:p>
            <a:pPr lvl="0"/>
            <a:r>
              <a:rPr lang="en-US" noProof="0"/>
              <a:t>Full Name</a:t>
            </a:r>
          </a:p>
        </p:txBody>
      </p:sp>
      <p:sp>
        <p:nvSpPr>
          <p:cNvPr id="16" name="Text Placeholder 15">
            <a:extLst>
              <a:ext uri="{FF2B5EF4-FFF2-40B4-BE49-F238E27FC236}">
                <a16:creationId xmlns:a16="http://schemas.microsoft.com/office/drawing/2014/main" id="{33DAFB20-1343-4578-8AA0-0378B674F1B1}"/>
              </a:ext>
            </a:extLst>
          </p:cNvPr>
          <p:cNvSpPr>
            <a:spLocks noGrp="1"/>
          </p:cNvSpPr>
          <p:nvPr>
            <p:ph type="body" sz="quarter" idx="19" hasCustomPrompt="1"/>
          </p:nvPr>
        </p:nvSpPr>
        <p:spPr>
          <a:xfrm>
            <a:off x="6156739" y="3926335"/>
            <a:ext cx="1800000" cy="504000"/>
          </a:xfrm>
        </p:spPr>
        <p:txBody>
          <a:bodyPr/>
          <a:lstStyle>
            <a:lvl1pPr marL="0" indent="0" algn="ctr">
              <a:buNone/>
              <a:defRPr b="1">
                <a:latin typeface="+mj-lt"/>
              </a:defRPr>
            </a:lvl1pPr>
          </a:lstStyle>
          <a:p>
            <a:pPr lvl="0"/>
            <a:r>
              <a:rPr lang="en-US" noProof="0"/>
              <a:t>Full Name</a:t>
            </a:r>
          </a:p>
        </p:txBody>
      </p:sp>
      <p:sp>
        <p:nvSpPr>
          <p:cNvPr id="19" name="Text Placeholder 18">
            <a:extLst>
              <a:ext uri="{FF2B5EF4-FFF2-40B4-BE49-F238E27FC236}">
                <a16:creationId xmlns:a16="http://schemas.microsoft.com/office/drawing/2014/main" id="{B01E9EA3-8BD6-4531-812C-663C75428B76}"/>
              </a:ext>
            </a:extLst>
          </p:cNvPr>
          <p:cNvSpPr>
            <a:spLocks noGrp="1"/>
          </p:cNvSpPr>
          <p:nvPr>
            <p:ph type="body" sz="quarter" idx="20" hasCustomPrompt="1"/>
          </p:nvPr>
        </p:nvSpPr>
        <p:spPr>
          <a:xfrm>
            <a:off x="8065052" y="3926335"/>
            <a:ext cx="1800000" cy="504000"/>
          </a:xfrm>
        </p:spPr>
        <p:txBody>
          <a:bodyPr/>
          <a:lstStyle>
            <a:lvl1pPr marL="0" indent="0" algn="ctr">
              <a:buNone/>
              <a:defRPr b="1">
                <a:latin typeface="+mj-lt"/>
              </a:defRPr>
            </a:lvl1pPr>
          </a:lstStyle>
          <a:p>
            <a:pPr lvl="0"/>
            <a:r>
              <a:rPr lang="en-US" noProof="0"/>
              <a:t>Full Name</a:t>
            </a:r>
          </a:p>
        </p:txBody>
      </p:sp>
      <p:sp>
        <p:nvSpPr>
          <p:cNvPr id="21" name="Text Placeholder 20">
            <a:extLst>
              <a:ext uri="{FF2B5EF4-FFF2-40B4-BE49-F238E27FC236}">
                <a16:creationId xmlns:a16="http://schemas.microsoft.com/office/drawing/2014/main" id="{DA4566DA-C848-4A27-BBC8-722932FFD7F6}"/>
              </a:ext>
            </a:extLst>
          </p:cNvPr>
          <p:cNvSpPr>
            <a:spLocks noGrp="1"/>
          </p:cNvSpPr>
          <p:nvPr>
            <p:ph type="body" sz="quarter" idx="21" hasCustomPrompt="1"/>
          </p:nvPr>
        </p:nvSpPr>
        <p:spPr>
          <a:xfrm>
            <a:off x="431800" y="4505325"/>
            <a:ext cx="1800000" cy="900000"/>
          </a:xfrm>
        </p:spPr>
        <p:txBody>
          <a:bodyPr/>
          <a:lstStyle>
            <a:lvl1pPr marL="0" indent="0" algn="ctr">
              <a:buNone/>
              <a:defRPr sz="1600"/>
            </a:lvl1pPr>
          </a:lstStyle>
          <a:p>
            <a:pPr lvl="0"/>
            <a:r>
              <a:rPr lang="en-US" noProof="0"/>
              <a:t>Title</a:t>
            </a:r>
          </a:p>
        </p:txBody>
      </p:sp>
      <p:sp>
        <p:nvSpPr>
          <p:cNvPr id="23" name="Picture Placeholder 22">
            <a:extLst>
              <a:ext uri="{FF2B5EF4-FFF2-40B4-BE49-F238E27FC236}">
                <a16:creationId xmlns:a16="http://schemas.microsoft.com/office/drawing/2014/main" id="{4089E01F-0C47-4C6A-A9A8-A1A7E470F31A}"/>
              </a:ext>
            </a:extLst>
          </p:cNvPr>
          <p:cNvSpPr>
            <a:spLocks noGrp="1"/>
          </p:cNvSpPr>
          <p:nvPr>
            <p:ph type="pic" sz="quarter" idx="22"/>
          </p:nvPr>
        </p:nvSpPr>
        <p:spPr>
          <a:xfrm>
            <a:off x="717088" y="2160704"/>
            <a:ext cx="1229425" cy="1229425"/>
          </a:xfrm>
          <a:prstGeom prst="ellipse">
            <a:avLst/>
          </a:prstGeom>
          <a:solidFill>
            <a:schemeClr val="bg1">
              <a:lumMod val="95000"/>
            </a:schemeClr>
          </a:solidFill>
          <a:ln w="3175">
            <a:solidFill>
              <a:schemeClr val="bg1">
                <a:lumMod val="75000"/>
              </a:schemeClr>
            </a:solidFill>
          </a:ln>
        </p:spPr>
        <p:txBody>
          <a:bodyPr anchor="ctr"/>
          <a:lstStyle>
            <a:lvl1pPr marL="0" indent="0" algn="ctr">
              <a:buNone/>
              <a:defRPr/>
            </a:lvl1pPr>
          </a:lstStyle>
          <a:p>
            <a:r>
              <a:rPr lang="en-US" noProof="0" dirty="0"/>
              <a:t>Click icon to add picture</a:t>
            </a:r>
          </a:p>
        </p:txBody>
      </p:sp>
      <p:sp>
        <p:nvSpPr>
          <p:cNvPr id="24" name="Picture Placeholder 22">
            <a:extLst>
              <a:ext uri="{FF2B5EF4-FFF2-40B4-BE49-F238E27FC236}">
                <a16:creationId xmlns:a16="http://schemas.microsoft.com/office/drawing/2014/main" id="{806A4855-25AA-40D4-B1A4-A271486B6C9F}"/>
              </a:ext>
            </a:extLst>
          </p:cNvPr>
          <p:cNvSpPr>
            <a:spLocks noGrp="1"/>
          </p:cNvSpPr>
          <p:nvPr>
            <p:ph type="pic" sz="quarter" idx="23"/>
          </p:nvPr>
        </p:nvSpPr>
        <p:spPr>
          <a:xfrm>
            <a:off x="2625401" y="2160704"/>
            <a:ext cx="1229425" cy="1229425"/>
          </a:xfrm>
          <a:prstGeom prst="ellipse">
            <a:avLst/>
          </a:prstGeom>
          <a:solidFill>
            <a:schemeClr val="bg1">
              <a:lumMod val="95000"/>
            </a:schemeClr>
          </a:solidFill>
          <a:ln w="3175">
            <a:solidFill>
              <a:schemeClr val="bg1">
                <a:lumMod val="75000"/>
              </a:schemeClr>
            </a:solidFill>
          </a:ln>
        </p:spPr>
        <p:txBody>
          <a:bodyPr anchor="ctr"/>
          <a:lstStyle>
            <a:lvl1pPr marL="0" indent="0" algn="ctr">
              <a:buNone/>
              <a:defRPr/>
            </a:lvl1pPr>
          </a:lstStyle>
          <a:p>
            <a:r>
              <a:rPr lang="en-US" noProof="0" dirty="0"/>
              <a:t>Click icon to add picture</a:t>
            </a:r>
          </a:p>
        </p:txBody>
      </p:sp>
      <p:sp>
        <p:nvSpPr>
          <p:cNvPr id="25" name="Picture Placeholder 22">
            <a:extLst>
              <a:ext uri="{FF2B5EF4-FFF2-40B4-BE49-F238E27FC236}">
                <a16:creationId xmlns:a16="http://schemas.microsoft.com/office/drawing/2014/main" id="{31E10A24-B676-4117-9507-B4B0EB406F02}"/>
              </a:ext>
            </a:extLst>
          </p:cNvPr>
          <p:cNvSpPr>
            <a:spLocks noGrp="1"/>
          </p:cNvSpPr>
          <p:nvPr>
            <p:ph type="pic" sz="quarter" idx="24"/>
          </p:nvPr>
        </p:nvSpPr>
        <p:spPr>
          <a:xfrm>
            <a:off x="4533714" y="2160704"/>
            <a:ext cx="1229425" cy="1229425"/>
          </a:xfrm>
          <a:prstGeom prst="ellipse">
            <a:avLst/>
          </a:prstGeom>
          <a:solidFill>
            <a:schemeClr val="bg1">
              <a:lumMod val="95000"/>
            </a:schemeClr>
          </a:solidFill>
          <a:ln w="3175">
            <a:solidFill>
              <a:schemeClr val="bg1">
                <a:lumMod val="75000"/>
              </a:schemeClr>
            </a:solidFill>
          </a:ln>
        </p:spPr>
        <p:txBody>
          <a:bodyPr anchor="ctr"/>
          <a:lstStyle>
            <a:lvl1pPr marL="0" indent="0" algn="ctr">
              <a:buNone/>
              <a:defRPr/>
            </a:lvl1pPr>
          </a:lstStyle>
          <a:p>
            <a:r>
              <a:rPr lang="en-US" noProof="0" dirty="0"/>
              <a:t>Click icon to add picture</a:t>
            </a:r>
          </a:p>
        </p:txBody>
      </p:sp>
      <p:sp>
        <p:nvSpPr>
          <p:cNvPr id="26" name="Picture Placeholder 22">
            <a:extLst>
              <a:ext uri="{FF2B5EF4-FFF2-40B4-BE49-F238E27FC236}">
                <a16:creationId xmlns:a16="http://schemas.microsoft.com/office/drawing/2014/main" id="{6549D851-9848-44AC-937A-9B1EF867E595}"/>
              </a:ext>
            </a:extLst>
          </p:cNvPr>
          <p:cNvSpPr>
            <a:spLocks noGrp="1"/>
          </p:cNvSpPr>
          <p:nvPr>
            <p:ph type="pic" sz="quarter" idx="25"/>
          </p:nvPr>
        </p:nvSpPr>
        <p:spPr>
          <a:xfrm>
            <a:off x="6442027" y="2160704"/>
            <a:ext cx="1229425" cy="1229425"/>
          </a:xfrm>
          <a:prstGeom prst="ellipse">
            <a:avLst/>
          </a:prstGeom>
          <a:solidFill>
            <a:schemeClr val="bg1">
              <a:lumMod val="95000"/>
            </a:schemeClr>
          </a:solidFill>
          <a:ln w="3175">
            <a:solidFill>
              <a:schemeClr val="bg1">
                <a:lumMod val="75000"/>
              </a:schemeClr>
            </a:solidFill>
          </a:ln>
        </p:spPr>
        <p:txBody>
          <a:bodyPr anchor="ctr"/>
          <a:lstStyle>
            <a:lvl1pPr marL="0" indent="0" algn="ctr">
              <a:buNone/>
              <a:defRPr/>
            </a:lvl1pPr>
          </a:lstStyle>
          <a:p>
            <a:r>
              <a:rPr lang="en-US" noProof="0" dirty="0"/>
              <a:t>Click icon to add picture</a:t>
            </a:r>
          </a:p>
        </p:txBody>
      </p:sp>
      <p:sp>
        <p:nvSpPr>
          <p:cNvPr id="27" name="Picture Placeholder 22">
            <a:extLst>
              <a:ext uri="{FF2B5EF4-FFF2-40B4-BE49-F238E27FC236}">
                <a16:creationId xmlns:a16="http://schemas.microsoft.com/office/drawing/2014/main" id="{B765F5D3-7CB7-4E55-8217-E9EEA9F2945A}"/>
              </a:ext>
            </a:extLst>
          </p:cNvPr>
          <p:cNvSpPr>
            <a:spLocks noGrp="1"/>
          </p:cNvSpPr>
          <p:nvPr>
            <p:ph type="pic" sz="quarter" idx="26"/>
          </p:nvPr>
        </p:nvSpPr>
        <p:spPr>
          <a:xfrm>
            <a:off x="8350340" y="2160704"/>
            <a:ext cx="1229425" cy="1229425"/>
          </a:xfrm>
          <a:prstGeom prst="ellipse">
            <a:avLst/>
          </a:prstGeom>
          <a:solidFill>
            <a:schemeClr val="bg1">
              <a:lumMod val="95000"/>
            </a:schemeClr>
          </a:solidFill>
          <a:ln w="3175">
            <a:solidFill>
              <a:schemeClr val="bg1">
                <a:lumMod val="75000"/>
              </a:schemeClr>
            </a:solidFill>
          </a:ln>
        </p:spPr>
        <p:txBody>
          <a:bodyPr anchor="ctr"/>
          <a:lstStyle>
            <a:lvl1pPr marL="0" indent="0" algn="ctr">
              <a:buNone/>
              <a:defRPr/>
            </a:lvl1pPr>
          </a:lstStyle>
          <a:p>
            <a:r>
              <a:rPr lang="en-US" noProof="0" dirty="0"/>
              <a:t>Click icon to add picture</a:t>
            </a:r>
          </a:p>
        </p:txBody>
      </p:sp>
      <p:sp>
        <p:nvSpPr>
          <p:cNvPr id="20" name="Picture Placeholder 22">
            <a:extLst>
              <a:ext uri="{FF2B5EF4-FFF2-40B4-BE49-F238E27FC236}">
                <a16:creationId xmlns:a16="http://schemas.microsoft.com/office/drawing/2014/main" id="{8CB2CA38-4C7F-4D6B-9B34-606F1A007A17}"/>
              </a:ext>
            </a:extLst>
          </p:cNvPr>
          <p:cNvSpPr>
            <a:spLocks noGrp="1"/>
          </p:cNvSpPr>
          <p:nvPr>
            <p:ph type="pic" sz="quarter" idx="27"/>
          </p:nvPr>
        </p:nvSpPr>
        <p:spPr>
          <a:xfrm>
            <a:off x="10258651" y="2160704"/>
            <a:ext cx="1229425" cy="1229425"/>
          </a:xfrm>
          <a:prstGeom prst="ellipse">
            <a:avLst/>
          </a:prstGeom>
          <a:solidFill>
            <a:schemeClr val="bg1">
              <a:lumMod val="95000"/>
            </a:schemeClr>
          </a:solidFill>
          <a:ln w="3175">
            <a:solidFill>
              <a:schemeClr val="bg1">
                <a:lumMod val="75000"/>
              </a:schemeClr>
            </a:solidFill>
          </a:ln>
        </p:spPr>
        <p:txBody>
          <a:bodyPr anchor="ctr"/>
          <a:lstStyle>
            <a:lvl1pPr marL="0" indent="0" algn="ctr">
              <a:buNone/>
              <a:defRPr/>
            </a:lvl1pPr>
          </a:lstStyle>
          <a:p>
            <a:r>
              <a:rPr lang="en-US" noProof="0" dirty="0"/>
              <a:t>Click icon to add picture</a:t>
            </a:r>
          </a:p>
        </p:txBody>
      </p:sp>
      <p:sp>
        <p:nvSpPr>
          <p:cNvPr id="4" name="Text Placeholder 3">
            <a:extLst>
              <a:ext uri="{FF2B5EF4-FFF2-40B4-BE49-F238E27FC236}">
                <a16:creationId xmlns:a16="http://schemas.microsoft.com/office/drawing/2014/main" id="{F5DA42CA-D117-4AF7-9FEC-03EB2BBB7566}"/>
              </a:ext>
            </a:extLst>
          </p:cNvPr>
          <p:cNvSpPr>
            <a:spLocks noGrp="1"/>
          </p:cNvSpPr>
          <p:nvPr>
            <p:ph type="body" sz="quarter" idx="28" hasCustomPrompt="1"/>
          </p:nvPr>
        </p:nvSpPr>
        <p:spPr>
          <a:xfrm>
            <a:off x="9973363" y="3925888"/>
            <a:ext cx="1800000" cy="504825"/>
          </a:xfrm>
        </p:spPr>
        <p:txBody>
          <a:bodyPr/>
          <a:lstStyle>
            <a:lvl1pPr marL="0" indent="0" algn="ctr">
              <a:buNone/>
              <a:defRPr b="1">
                <a:latin typeface="+mj-lt"/>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a:r>
              <a:rPr lang="en-US" noProof="0"/>
              <a:t>Full Name</a:t>
            </a:r>
          </a:p>
        </p:txBody>
      </p:sp>
      <p:sp>
        <p:nvSpPr>
          <p:cNvPr id="11" name="Text Placeholder 10">
            <a:extLst>
              <a:ext uri="{FF2B5EF4-FFF2-40B4-BE49-F238E27FC236}">
                <a16:creationId xmlns:a16="http://schemas.microsoft.com/office/drawing/2014/main" id="{5F9CEF5A-8DCE-4156-9138-C113C0D3A79D}"/>
              </a:ext>
            </a:extLst>
          </p:cNvPr>
          <p:cNvSpPr>
            <a:spLocks noGrp="1"/>
          </p:cNvSpPr>
          <p:nvPr>
            <p:ph type="body" sz="quarter" idx="29" hasCustomPrompt="1"/>
          </p:nvPr>
        </p:nvSpPr>
        <p:spPr>
          <a:xfrm>
            <a:off x="9973363" y="4505325"/>
            <a:ext cx="1800000" cy="900113"/>
          </a:xfrm>
        </p:spPr>
        <p:txBody>
          <a:bodyPr/>
          <a:lstStyle>
            <a:lvl1pPr marL="0" indent="0" algn="ctr">
              <a:buNone/>
              <a:defRPr/>
            </a:lvl1pPr>
          </a:lstStyle>
          <a:p>
            <a:pPr lvl="0"/>
            <a:r>
              <a:rPr lang="en-US" noProof="0"/>
              <a:t>Title</a:t>
            </a:r>
          </a:p>
        </p:txBody>
      </p:sp>
    </p:spTree>
    <p:extLst>
      <p:ext uri="{BB962C8B-B14F-4D97-AF65-F5344CB8AC3E}">
        <p14:creationId xmlns:p14="http://schemas.microsoft.com/office/powerpoint/2010/main" val="1503510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F8AB0F04-910C-4647-AE1C-177C66B50038}"/>
              </a:ext>
            </a:extLst>
          </p:cNvPr>
          <p:cNvSpPr/>
          <p:nvPr userDrawn="1"/>
        </p:nvSpPr>
        <p:spPr>
          <a:xfrm rot="4308689">
            <a:off x="8139110" y="-52404"/>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Freeform: Shape 26">
            <a:extLst>
              <a:ext uri="{FF2B5EF4-FFF2-40B4-BE49-F238E27FC236}">
                <a16:creationId xmlns:a16="http://schemas.microsoft.com/office/drawing/2014/main" id="{3E72A672-7789-4744-A4CB-D177B890FDE6}"/>
              </a:ext>
            </a:extLst>
          </p:cNvPr>
          <p:cNvSpPr/>
          <p:nvPr userDrawn="1"/>
        </p:nvSpPr>
        <p:spPr>
          <a:xfrm rot="4308689">
            <a:off x="8878526" y="-532562"/>
            <a:ext cx="3571215" cy="3737093"/>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14" name="Freeform: Shape 13">
            <a:extLst>
              <a:ext uri="{FF2B5EF4-FFF2-40B4-BE49-F238E27FC236}">
                <a16:creationId xmlns:a16="http://schemas.microsoft.com/office/drawing/2014/main" id="{0C7CDA8E-8D79-474E-8278-7D77C867E238}"/>
              </a:ext>
            </a:extLst>
          </p:cNvPr>
          <p:cNvSpPr/>
          <p:nvPr userDrawn="1"/>
        </p:nvSpPr>
        <p:spPr>
          <a:xfrm rot="4308689">
            <a:off x="9191192" y="1651650"/>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18">
            <a:extLst>
              <a:ext uri="{FF2B5EF4-FFF2-40B4-BE49-F238E27FC236}">
                <a16:creationId xmlns:a16="http://schemas.microsoft.com/office/drawing/2014/main" id="{ABD99355-65C1-4211-9E82-3D41ACE0AE17}"/>
              </a:ext>
            </a:extLst>
          </p:cNvPr>
          <p:cNvSpPr/>
          <p:nvPr userDrawn="1"/>
        </p:nvSpPr>
        <p:spPr>
          <a:xfrm rot="13830869">
            <a:off x="9457431" y="3977898"/>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id="{F459E701-5FEF-4918-8F3A-04E29BF09009}"/>
              </a:ext>
            </a:extLst>
          </p:cNvPr>
          <p:cNvSpPr/>
          <p:nvPr userDrawn="1"/>
        </p:nvSpPr>
        <p:spPr>
          <a:xfrm rot="12431080">
            <a:off x="9528615" y="3713859"/>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8550A0A6-1197-4153-9800-69D58909D0C7}"/>
              </a:ext>
            </a:extLst>
          </p:cNvPr>
          <p:cNvSpPr/>
          <p:nvPr userDrawn="1"/>
        </p:nvSpPr>
        <p:spPr>
          <a:xfrm rot="4308689">
            <a:off x="8785444" y="107587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Freeform: Shape 23">
            <a:extLst>
              <a:ext uri="{FF2B5EF4-FFF2-40B4-BE49-F238E27FC236}">
                <a16:creationId xmlns:a16="http://schemas.microsoft.com/office/drawing/2014/main" id="{4F0A2415-21FA-4B06-89CA-A379C8C2E262}"/>
              </a:ext>
            </a:extLst>
          </p:cNvPr>
          <p:cNvSpPr/>
          <p:nvPr userDrawn="1"/>
        </p:nvSpPr>
        <p:spPr>
          <a:xfrm rot="17193105">
            <a:off x="11374788" y="284642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Freeform: Shape 22">
            <a:extLst>
              <a:ext uri="{FF2B5EF4-FFF2-40B4-BE49-F238E27FC236}">
                <a16:creationId xmlns:a16="http://schemas.microsoft.com/office/drawing/2014/main" id="{FF9CE8FE-77D6-45E0-BBF7-78F07AC29771}"/>
              </a:ext>
            </a:extLst>
          </p:cNvPr>
          <p:cNvSpPr/>
          <p:nvPr userDrawn="1"/>
        </p:nvSpPr>
        <p:spPr>
          <a:xfrm rot="17193105">
            <a:off x="10879052" y="262735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Text Placeholder 8">
            <a:extLst>
              <a:ext uri="{FF2B5EF4-FFF2-40B4-BE49-F238E27FC236}">
                <a16:creationId xmlns:a16="http://schemas.microsoft.com/office/drawing/2014/main" id="{37BBBFC2-32EB-4335-9980-A7CF236703B3}"/>
              </a:ext>
            </a:extLst>
          </p:cNvPr>
          <p:cNvSpPr>
            <a:spLocks noGrp="1"/>
          </p:cNvSpPr>
          <p:nvPr>
            <p:ph type="body" sz="quarter" idx="26" hasCustomPrompt="1"/>
          </p:nvPr>
        </p:nvSpPr>
        <p:spPr>
          <a:xfrm>
            <a:off x="431800" y="1080000"/>
            <a:ext cx="11339513" cy="276561"/>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 Header</a:t>
            </a:r>
          </a:p>
        </p:txBody>
      </p:sp>
    </p:spTree>
    <p:extLst>
      <p:ext uri="{BB962C8B-B14F-4D97-AF65-F5344CB8AC3E}">
        <p14:creationId xmlns:p14="http://schemas.microsoft.com/office/powerpoint/2010/main" val="15058552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B29137C9-7B18-454C-AB56-2B4631DFE59D}"/>
              </a:ext>
            </a:extLst>
          </p:cNvPr>
          <p:cNvSpPr/>
          <p:nvPr userDrawn="1"/>
        </p:nvSpPr>
        <p:spPr>
          <a:xfrm rot="14199158">
            <a:off x="10161654" y="-236402"/>
            <a:ext cx="1957093" cy="1399810"/>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7093" h="1399810">
                <a:moveTo>
                  <a:pt x="0" y="318772"/>
                </a:moveTo>
                <a:lnTo>
                  <a:pt x="858544" y="36067"/>
                </a:lnTo>
                <a:lnTo>
                  <a:pt x="1957093" y="0"/>
                </a:lnTo>
                <a:lnTo>
                  <a:pt x="1012700" y="1399810"/>
                </a:lnTo>
                <a:lnTo>
                  <a:pt x="172487" y="1221089"/>
                </a:lnTo>
                <a:lnTo>
                  <a:pt x="0" y="31877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3">
            <a:extLst>
              <a:ext uri="{FF2B5EF4-FFF2-40B4-BE49-F238E27FC236}">
                <a16:creationId xmlns:a16="http://schemas.microsoft.com/office/drawing/2014/main" id="{0C7CDA8E-8D79-474E-8278-7D77C867E238}"/>
              </a:ext>
            </a:extLst>
          </p:cNvPr>
          <p:cNvSpPr/>
          <p:nvPr userDrawn="1"/>
        </p:nvSpPr>
        <p:spPr>
          <a:xfrm rot="6973557">
            <a:off x="9799840" y="198216"/>
            <a:ext cx="748251" cy="780669"/>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24" name="Freeform: Shape 23">
            <a:extLst>
              <a:ext uri="{FF2B5EF4-FFF2-40B4-BE49-F238E27FC236}">
                <a16:creationId xmlns:a16="http://schemas.microsoft.com/office/drawing/2014/main" id="{4F0A2415-21FA-4B06-89CA-A379C8C2E262}"/>
              </a:ext>
            </a:extLst>
          </p:cNvPr>
          <p:cNvSpPr/>
          <p:nvPr userDrawn="1"/>
        </p:nvSpPr>
        <p:spPr>
          <a:xfrm rot="5483574">
            <a:off x="9854193" y="80859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21">
            <a:extLst>
              <a:ext uri="{FF2B5EF4-FFF2-40B4-BE49-F238E27FC236}">
                <a16:creationId xmlns:a16="http://schemas.microsoft.com/office/drawing/2014/main" id="{9AACAC53-33A6-4BBC-8C68-0C56D0B39F57}"/>
              </a:ext>
            </a:extLst>
          </p:cNvPr>
          <p:cNvSpPr/>
          <p:nvPr userDrawn="1"/>
        </p:nvSpPr>
        <p:spPr>
          <a:xfrm rot="14235708">
            <a:off x="11753205" y="112024"/>
            <a:ext cx="332291" cy="247882"/>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 name="connsiteX0" fmla="*/ 0 w 1449157"/>
              <a:gd name="connsiteY0" fmla="*/ 282705 h 1363743"/>
              <a:gd name="connsiteX1" fmla="*/ 858544 w 1449157"/>
              <a:gd name="connsiteY1" fmla="*/ 0 h 1363743"/>
              <a:gd name="connsiteX2" fmla="*/ 1449157 w 1449157"/>
              <a:gd name="connsiteY2" fmla="*/ 715834 h 1363743"/>
              <a:gd name="connsiteX3" fmla="*/ 1012700 w 1449157"/>
              <a:gd name="connsiteY3" fmla="*/ 1363743 h 1363743"/>
              <a:gd name="connsiteX4" fmla="*/ 172487 w 1449157"/>
              <a:gd name="connsiteY4" fmla="*/ 1185022 h 1363743"/>
              <a:gd name="connsiteX5" fmla="*/ 0 w 1449157"/>
              <a:gd name="connsiteY5" fmla="*/ 282705 h 1363743"/>
              <a:gd name="connsiteX0" fmla="*/ 0 w 1449157"/>
              <a:gd name="connsiteY0" fmla="*/ 0 h 1081038"/>
              <a:gd name="connsiteX1" fmla="*/ 1449157 w 1449157"/>
              <a:gd name="connsiteY1" fmla="*/ 433129 h 1081038"/>
              <a:gd name="connsiteX2" fmla="*/ 1012700 w 1449157"/>
              <a:gd name="connsiteY2" fmla="*/ 1081038 h 1081038"/>
              <a:gd name="connsiteX3" fmla="*/ 172487 w 1449157"/>
              <a:gd name="connsiteY3" fmla="*/ 902317 h 1081038"/>
              <a:gd name="connsiteX4" fmla="*/ 0 w 1449157"/>
              <a:gd name="connsiteY4" fmla="*/ 0 h 108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157" h="1081038">
                <a:moveTo>
                  <a:pt x="0" y="0"/>
                </a:moveTo>
                <a:lnTo>
                  <a:pt x="1449157" y="433129"/>
                </a:lnTo>
                <a:lnTo>
                  <a:pt x="1012700" y="1081038"/>
                </a:lnTo>
                <a:lnTo>
                  <a:pt x="172487" y="902317"/>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id="{ED86A7C4-9F1E-4F96-8AD9-5B75BEE364BE}"/>
              </a:ext>
            </a:extLst>
          </p:cNvPr>
          <p:cNvSpPr/>
          <p:nvPr userDrawn="1"/>
        </p:nvSpPr>
        <p:spPr>
          <a:xfrm rot="13336516">
            <a:off x="10313236" y="1084299"/>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Freeform: Shape 25">
            <a:extLst>
              <a:ext uri="{FF2B5EF4-FFF2-40B4-BE49-F238E27FC236}">
                <a16:creationId xmlns:a16="http://schemas.microsoft.com/office/drawing/2014/main" id="{B63BFE72-A1DE-4CFE-9B52-553C99D52699}"/>
              </a:ext>
            </a:extLst>
          </p:cNvPr>
          <p:cNvSpPr/>
          <p:nvPr userDrawn="1"/>
        </p:nvSpPr>
        <p:spPr>
          <a:xfrm rot="5738060">
            <a:off x="9844293" y="1032301"/>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Freeform: Shape 29">
            <a:extLst>
              <a:ext uri="{FF2B5EF4-FFF2-40B4-BE49-F238E27FC236}">
                <a16:creationId xmlns:a16="http://schemas.microsoft.com/office/drawing/2014/main" id="{9C266CD9-D77B-4B4D-8673-531E2784C610}"/>
              </a:ext>
            </a:extLst>
          </p:cNvPr>
          <p:cNvSpPr/>
          <p:nvPr userDrawn="1"/>
        </p:nvSpPr>
        <p:spPr>
          <a:xfrm rot="8291645">
            <a:off x="10081798" y="798094"/>
            <a:ext cx="371360" cy="273702"/>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1989658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bg1"/>
        </a:solidFill>
        <a:effectLst/>
      </p:bgPr>
    </p:bg>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6715" y="86714"/>
            <a:ext cx="12018572" cy="6684572"/>
          </a:xfrm>
          <a:solidFill>
            <a:schemeClr val="bg1">
              <a:lumMod val="85000"/>
            </a:schemeClr>
          </a:solidFill>
        </p:spPr>
        <p:txBody>
          <a:bodyPr lIns="360000" tIns="360000"/>
          <a:lstStyle>
            <a:lvl1pPr marL="0" indent="0">
              <a:buNone/>
              <a:defRPr sz="1100" i="1">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494607" y="2237328"/>
            <a:ext cx="7202786" cy="1449788"/>
          </a:xfrm>
          <a:solidFill>
            <a:schemeClr val="tx1">
              <a:alpha val="80000"/>
            </a:schemeClr>
          </a:solidFill>
        </p:spPr>
        <p:txBody>
          <a:bodyPr lIns="288000" rIns="2160000" bIns="144000" anchor="b" anchorCtr="0"/>
          <a:lstStyle>
            <a:lvl1pPr algn="r">
              <a:defRPr sz="6600" spc="-150">
                <a:solidFill>
                  <a:schemeClr val="bg1"/>
                </a:solidFill>
              </a:defRPr>
            </a:lvl1pPr>
          </a:lstStyle>
          <a:p>
            <a:r>
              <a:rPr lang="en-US" noProof="0"/>
              <a:t>Thank You</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2494607" y="3684672"/>
            <a:ext cx="5282503" cy="1604172"/>
          </a:xfrm>
          <a:solidFill>
            <a:schemeClr val="tx1">
              <a:alpha val="90000"/>
            </a:schemeClr>
          </a:solidFill>
        </p:spPr>
        <p:txBody>
          <a:bodyPr lIns="216000" tIns="144000" rIns="576000"/>
          <a:lstStyle>
            <a:lvl1pPr marL="0" indent="0" algn="r">
              <a:buNone/>
              <a:defRPr sz="21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5" name="Straight Connector 4">
            <a:extLst>
              <a:ext uri="{FF2B5EF4-FFF2-40B4-BE49-F238E27FC236}">
                <a16:creationId xmlns:a16="http://schemas.microsoft.com/office/drawing/2014/main" id="{9688AEDF-1396-4322-8818-9D1C7976FCDF}"/>
              </a:ext>
            </a:extLst>
          </p:cNvPr>
          <p:cNvCxnSpPr>
            <a:cxnSpLocks/>
          </p:cNvCxnSpPr>
          <p:nvPr userDrawn="1"/>
        </p:nvCxnSpPr>
        <p:spPr>
          <a:xfrm>
            <a:off x="7777113" y="2412127"/>
            <a:ext cx="0" cy="110019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BC122267-81F5-4D7C-8854-830FD491A4E9}"/>
              </a:ext>
            </a:extLst>
          </p:cNvPr>
          <p:cNvSpPr>
            <a:spLocks noGrp="1"/>
          </p:cNvSpPr>
          <p:nvPr>
            <p:ph type="body" sz="quarter" idx="13" hasCustomPrompt="1"/>
          </p:nvPr>
        </p:nvSpPr>
        <p:spPr>
          <a:xfrm>
            <a:off x="2667000" y="4142258"/>
            <a:ext cx="4508500" cy="277342"/>
          </a:xfrm>
        </p:spPr>
        <p:txBody>
          <a:bodyPr anchor="ctr"/>
          <a:lstStyle>
            <a:lvl1pPr marL="0" indent="0" algn="r">
              <a:lnSpc>
                <a:spcPct val="100000"/>
              </a:lnSpc>
              <a:buNone/>
              <a:defRPr sz="1600">
                <a:solidFill>
                  <a:schemeClr val="bg1"/>
                </a:solidFill>
              </a:defRPr>
            </a:lvl1pPr>
            <a:lvl2pPr marL="266700" indent="0" algn="r">
              <a:buNone/>
              <a:defRPr>
                <a:solidFill>
                  <a:schemeClr val="bg1"/>
                </a:solidFill>
              </a:defRPr>
            </a:lvl2pPr>
            <a:lvl3pPr marL="542925" indent="0" algn="r">
              <a:buNone/>
              <a:defRPr>
                <a:solidFill>
                  <a:schemeClr val="bg1"/>
                </a:solidFill>
              </a:defRPr>
            </a:lvl3pPr>
            <a:lvl4pPr marL="809625" indent="0" algn="r">
              <a:buNone/>
              <a:defRPr>
                <a:solidFill>
                  <a:schemeClr val="bg1"/>
                </a:solidFill>
              </a:defRPr>
            </a:lvl4pPr>
            <a:lvl5pPr marL="1076325" indent="0" algn="r">
              <a:buNone/>
              <a:defRPr>
                <a:solidFill>
                  <a:schemeClr val="bg1"/>
                </a:solidFill>
              </a:defRPr>
            </a:lvl5pPr>
          </a:lstStyle>
          <a:p>
            <a:pPr lvl="0"/>
            <a:r>
              <a:rPr lang="en-US" noProof="0"/>
              <a:t>Contact Number</a:t>
            </a:r>
          </a:p>
        </p:txBody>
      </p:sp>
      <p:sp>
        <p:nvSpPr>
          <p:cNvPr id="9" name="Text Placeholder 5">
            <a:extLst>
              <a:ext uri="{FF2B5EF4-FFF2-40B4-BE49-F238E27FC236}">
                <a16:creationId xmlns:a16="http://schemas.microsoft.com/office/drawing/2014/main" id="{D1624B9A-AB57-40B6-89A6-D34ED60BBF00}"/>
              </a:ext>
            </a:extLst>
          </p:cNvPr>
          <p:cNvSpPr>
            <a:spLocks noGrp="1"/>
          </p:cNvSpPr>
          <p:nvPr>
            <p:ph type="body" sz="quarter" idx="14" hasCustomPrompt="1"/>
          </p:nvPr>
        </p:nvSpPr>
        <p:spPr>
          <a:xfrm>
            <a:off x="2667000" y="4448040"/>
            <a:ext cx="4508500" cy="277342"/>
          </a:xfrm>
        </p:spPr>
        <p:txBody>
          <a:bodyPr anchor="ctr"/>
          <a:lstStyle>
            <a:lvl1pPr marL="0" indent="0" algn="r">
              <a:lnSpc>
                <a:spcPct val="100000"/>
              </a:lnSpc>
              <a:buNone/>
              <a:defRPr sz="1600">
                <a:solidFill>
                  <a:schemeClr val="bg1"/>
                </a:solidFill>
              </a:defRPr>
            </a:lvl1pPr>
            <a:lvl2pPr marL="266700" indent="0" algn="r">
              <a:buNone/>
              <a:defRPr>
                <a:solidFill>
                  <a:schemeClr val="bg1"/>
                </a:solidFill>
              </a:defRPr>
            </a:lvl2pPr>
            <a:lvl3pPr marL="542925" indent="0" algn="r">
              <a:buNone/>
              <a:defRPr>
                <a:solidFill>
                  <a:schemeClr val="bg1"/>
                </a:solidFill>
              </a:defRPr>
            </a:lvl3pPr>
            <a:lvl4pPr marL="809625" indent="0" algn="r">
              <a:buNone/>
              <a:defRPr>
                <a:solidFill>
                  <a:schemeClr val="bg1"/>
                </a:solidFill>
              </a:defRPr>
            </a:lvl4pPr>
            <a:lvl5pPr marL="1076325" indent="0" algn="r">
              <a:buNone/>
              <a:defRPr>
                <a:solidFill>
                  <a:schemeClr val="bg1"/>
                </a:solidFill>
              </a:defRPr>
            </a:lvl5pPr>
          </a:lstStyle>
          <a:p>
            <a:pPr lvl="0"/>
            <a:r>
              <a:rPr lang="en-US" noProof="0"/>
              <a:t>Email or Social Media Handle</a:t>
            </a:r>
          </a:p>
        </p:txBody>
      </p:sp>
      <p:sp>
        <p:nvSpPr>
          <p:cNvPr id="8" name="Picture Placeholder 5">
            <a:extLst>
              <a:ext uri="{FF2B5EF4-FFF2-40B4-BE49-F238E27FC236}">
                <a16:creationId xmlns:a16="http://schemas.microsoft.com/office/drawing/2014/main" id="{61EA5FFD-797F-43FF-B13A-5DA8C820EE22}"/>
              </a:ext>
            </a:extLst>
          </p:cNvPr>
          <p:cNvSpPr>
            <a:spLocks noGrp="1"/>
          </p:cNvSpPr>
          <p:nvPr>
            <p:ph type="pic" sz="quarter" idx="15" hasCustomPrompt="1"/>
          </p:nvPr>
        </p:nvSpPr>
        <p:spPr>
          <a:xfrm>
            <a:off x="8065008" y="2587752"/>
            <a:ext cx="1344168" cy="704088"/>
          </a:xfrm>
        </p:spPr>
        <p:txBody>
          <a:bodyPr/>
          <a:lstStyle>
            <a:lvl1pPr marL="0" indent="0">
              <a:buNone/>
              <a:defRPr>
                <a:solidFill>
                  <a:schemeClr val="bg1"/>
                </a:solidFill>
              </a:defRPr>
            </a:lvl1pPr>
          </a:lstStyle>
          <a:p>
            <a:r>
              <a:rPr lang="en-US" noProof="0" dirty="0"/>
              <a:t>Logo</a:t>
            </a:r>
          </a:p>
        </p:txBody>
      </p:sp>
      <p:sp>
        <p:nvSpPr>
          <p:cNvPr id="10" name="Text Placeholder 5">
            <a:extLst>
              <a:ext uri="{FF2B5EF4-FFF2-40B4-BE49-F238E27FC236}">
                <a16:creationId xmlns:a16="http://schemas.microsoft.com/office/drawing/2014/main" id="{7436EF9B-F86C-114A-BB87-C439E5F12997}"/>
              </a:ext>
            </a:extLst>
          </p:cNvPr>
          <p:cNvSpPr>
            <a:spLocks noGrp="1"/>
          </p:cNvSpPr>
          <p:nvPr>
            <p:ph type="body" sz="quarter" idx="16" hasCustomPrompt="1"/>
          </p:nvPr>
        </p:nvSpPr>
        <p:spPr>
          <a:xfrm>
            <a:off x="2667000" y="4753821"/>
            <a:ext cx="4508500" cy="277342"/>
          </a:xfrm>
        </p:spPr>
        <p:txBody>
          <a:bodyPr anchor="ctr"/>
          <a:lstStyle>
            <a:lvl1pPr marL="0" indent="0" algn="r">
              <a:lnSpc>
                <a:spcPct val="100000"/>
              </a:lnSpc>
              <a:buNone/>
              <a:defRPr sz="1600">
                <a:solidFill>
                  <a:schemeClr val="bg1"/>
                </a:solidFill>
              </a:defRPr>
            </a:lvl1pPr>
            <a:lvl2pPr marL="266700" indent="0" algn="r">
              <a:buNone/>
              <a:defRPr>
                <a:solidFill>
                  <a:schemeClr val="bg1"/>
                </a:solidFill>
              </a:defRPr>
            </a:lvl2pPr>
            <a:lvl3pPr marL="542925" indent="0" algn="r">
              <a:buNone/>
              <a:defRPr>
                <a:solidFill>
                  <a:schemeClr val="bg1"/>
                </a:solidFill>
              </a:defRPr>
            </a:lvl3pPr>
            <a:lvl4pPr marL="809625" indent="0" algn="r">
              <a:buNone/>
              <a:defRPr>
                <a:solidFill>
                  <a:schemeClr val="bg1"/>
                </a:solidFill>
              </a:defRPr>
            </a:lvl4pPr>
            <a:lvl5pPr marL="1076325" indent="0" algn="r">
              <a:buNone/>
              <a:defRPr>
                <a:solidFill>
                  <a:schemeClr val="bg1"/>
                </a:solidFill>
              </a:defRPr>
            </a:lvl5pPr>
          </a:lstStyle>
          <a:p>
            <a:pPr lvl="0"/>
            <a:r>
              <a:rPr lang="en-US" noProof="0"/>
              <a:t>Website Address</a:t>
            </a:r>
          </a:p>
        </p:txBody>
      </p:sp>
    </p:spTree>
    <p:extLst>
      <p:ext uri="{BB962C8B-B14F-4D97-AF65-F5344CB8AC3E}">
        <p14:creationId xmlns:p14="http://schemas.microsoft.com/office/powerpoint/2010/main" val="34759506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0" y="1768422"/>
            <a:ext cx="6840000" cy="2387600"/>
          </a:xfrm>
          <a:solidFill>
            <a:schemeClr val="tx1">
              <a:alpha val="80000"/>
            </a:schemeClr>
          </a:solidFill>
        </p:spPr>
        <p:txBody>
          <a:bodyPr lIns="432000" rIns="432000" bIns="144000" anchor="b"/>
          <a:lstStyle>
            <a:lvl1pPr algn="l">
              <a:defRPr sz="4200" spc="-150">
                <a:solidFill>
                  <a:schemeClr val="bg1"/>
                </a:solidFill>
              </a:defRPr>
            </a:lvl1pPr>
          </a:lstStyle>
          <a:p>
            <a:r>
              <a:rPr lang="en-US" noProof="0"/>
              <a:t>Click to edit Master </a:t>
            </a:r>
            <a:br>
              <a:rPr lang="en-US" noProof="0"/>
            </a:br>
            <a:r>
              <a:rPr lang="en-US" noProof="0"/>
              <a:t>title style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0" y="4153578"/>
            <a:ext cx="6840000" cy="936000"/>
          </a:xfrm>
          <a:solidFill>
            <a:schemeClr val="tx1">
              <a:alpha val="90000"/>
            </a:schemeClr>
          </a:solidFill>
        </p:spPr>
        <p:txBody>
          <a:bodyPr lIns="432000" tIns="144000"/>
          <a:lstStyle>
            <a:lvl1pPr marL="0" indent="0" algn="l">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Freeform: Shape 4">
            <a:extLst>
              <a:ext uri="{FF2B5EF4-FFF2-40B4-BE49-F238E27FC236}">
                <a16:creationId xmlns:a16="http://schemas.microsoft.com/office/drawing/2014/main" id="{13A733F0-30A3-4125-9B9B-2A07E1461F1B}"/>
              </a:ext>
            </a:extLst>
          </p:cNvPr>
          <p:cNvSpPr/>
          <p:nvPr userDrawn="1"/>
        </p:nvSpPr>
        <p:spPr>
          <a:xfrm rot="4308689">
            <a:off x="8139110" y="-52404"/>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Freeform: Shape 5">
            <a:extLst>
              <a:ext uri="{FF2B5EF4-FFF2-40B4-BE49-F238E27FC236}">
                <a16:creationId xmlns:a16="http://schemas.microsoft.com/office/drawing/2014/main" id="{9E236A80-227E-4FE4-AA47-7802636969A0}"/>
              </a:ext>
            </a:extLst>
          </p:cNvPr>
          <p:cNvSpPr/>
          <p:nvPr userDrawn="1"/>
        </p:nvSpPr>
        <p:spPr>
          <a:xfrm rot="4308689">
            <a:off x="8878526" y="-532562"/>
            <a:ext cx="3571215" cy="3737093"/>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Freeform: Shape 6">
            <a:extLst>
              <a:ext uri="{FF2B5EF4-FFF2-40B4-BE49-F238E27FC236}">
                <a16:creationId xmlns:a16="http://schemas.microsoft.com/office/drawing/2014/main" id="{AAF58058-47D7-451D-B2D5-713873CFA06B}"/>
              </a:ext>
            </a:extLst>
          </p:cNvPr>
          <p:cNvSpPr/>
          <p:nvPr userDrawn="1"/>
        </p:nvSpPr>
        <p:spPr>
          <a:xfrm rot="4308689">
            <a:off x="9191192" y="1651650"/>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E6D9AC51-13A8-43F2-B0AE-A475CD84575E}"/>
              </a:ext>
            </a:extLst>
          </p:cNvPr>
          <p:cNvSpPr/>
          <p:nvPr userDrawn="1"/>
        </p:nvSpPr>
        <p:spPr>
          <a:xfrm rot="13830869">
            <a:off x="9457431" y="3977898"/>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Freeform: Shape 8">
            <a:extLst>
              <a:ext uri="{FF2B5EF4-FFF2-40B4-BE49-F238E27FC236}">
                <a16:creationId xmlns:a16="http://schemas.microsoft.com/office/drawing/2014/main" id="{CBA8CC4C-FA3C-45FB-A5CE-C0F41063A4AA}"/>
              </a:ext>
            </a:extLst>
          </p:cNvPr>
          <p:cNvSpPr/>
          <p:nvPr userDrawn="1"/>
        </p:nvSpPr>
        <p:spPr>
          <a:xfrm rot="12431080">
            <a:off x="9528615" y="3713859"/>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320D0EA4-6C0E-4F3B-B209-84132CF9DCEE}"/>
              </a:ext>
            </a:extLst>
          </p:cNvPr>
          <p:cNvSpPr/>
          <p:nvPr userDrawn="1"/>
        </p:nvSpPr>
        <p:spPr>
          <a:xfrm rot="4308689">
            <a:off x="8785444" y="107587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Freeform: Shape 10">
            <a:extLst>
              <a:ext uri="{FF2B5EF4-FFF2-40B4-BE49-F238E27FC236}">
                <a16:creationId xmlns:a16="http://schemas.microsoft.com/office/drawing/2014/main" id="{B2637900-ABE5-44BB-8955-B59B20FACF68}"/>
              </a:ext>
            </a:extLst>
          </p:cNvPr>
          <p:cNvSpPr/>
          <p:nvPr userDrawn="1"/>
        </p:nvSpPr>
        <p:spPr>
          <a:xfrm rot="17193105">
            <a:off x="11374788" y="284642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Freeform: Shape 11">
            <a:extLst>
              <a:ext uri="{FF2B5EF4-FFF2-40B4-BE49-F238E27FC236}">
                <a16:creationId xmlns:a16="http://schemas.microsoft.com/office/drawing/2014/main" id="{8878CEF9-0D4E-43CF-A1AC-B8A752A7EDD3}"/>
              </a:ext>
            </a:extLst>
          </p:cNvPr>
          <p:cNvSpPr/>
          <p:nvPr userDrawn="1"/>
        </p:nvSpPr>
        <p:spPr>
          <a:xfrm rot="17193105">
            <a:off x="10879052" y="262735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515716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bg1"/>
        </a:solidFill>
        <a:effectLst/>
      </p:bgPr>
    </p:bg>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6715" y="86714"/>
            <a:ext cx="12018572" cy="6684572"/>
          </a:xfrm>
          <a:solidFill>
            <a:schemeClr val="bg1">
              <a:lumMod val="85000"/>
            </a:schemeClr>
          </a:solidFill>
        </p:spPr>
        <p:txBody>
          <a:bodyPr lIns="360000" tIns="360000"/>
          <a:lstStyle>
            <a:lvl1pPr marL="0" indent="0">
              <a:buNone/>
              <a:defRPr sz="1100" i="1">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0" y="1768422"/>
            <a:ext cx="6840000" cy="2387600"/>
          </a:xfrm>
          <a:solidFill>
            <a:schemeClr val="tx1">
              <a:alpha val="80000"/>
            </a:schemeClr>
          </a:solidFill>
        </p:spPr>
        <p:txBody>
          <a:bodyPr lIns="432000" rIns="432000" bIns="144000" anchor="b"/>
          <a:lstStyle>
            <a:lvl1pPr algn="l">
              <a:defRPr sz="4200" spc="-150">
                <a:solidFill>
                  <a:schemeClr val="bg1"/>
                </a:solidFill>
              </a:defRPr>
            </a:lvl1pPr>
          </a:lstStyle>
          <a:p>
            <a:r>
              <a:rPr lang="en-US" noProof="0"/>
              <a:t>Click to edit Master </a:t>
            </a:r>
            <a:br>
              <a:rPr lang="en-US" noProof="0"/>
            </a:br>
            <a:r>
              <a:rPr lang="en-US" noProof="0"/>
              <a:t>title style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0" y="4153578"/>
            <a:ext cx="6840000" cy="936000"/>
          </a:xfrm>
          <a:solidFill>
            <a:schemeClr val="tx1">
              <a:alpha val="90000"/>
            </a:schemeClr>
          </a:solidFill>
        </p:spPr>
        <p:txBody>
          <a:bodyPr lIns="432000" tIns="144000"/>
          <a:lstStyle>
            <a:lvl1pPr marL="0" indent="0" algn="l">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1334038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74E1F0E-A827-4F38-BAAB-5D5831E0813A}"/>
              </a:ext>
            </a:extLst>
          </p:cNvPr>
          <p:cNvSpPr/>
          <p:nvPr userDrawn="1"/>
        </p:nvSpPr>
        <p:spPr>
          <a:xfrm>
            <a:off x="0" y="6771286"/>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1B7D9229-CE8B-44FD-B1E6-2FE619F40B4F}"/>
              </a:ext>
            </a:extLst>
          </p:cNvPr>
          <p:cNvSpPr/>
          <p:nvPr userDrawn="1"/>
        </p:nvSpPr>
        <p:spPr>
          <a:xfrm>
            <a:off x="0" y="0"/>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4683AF15-88E9-4D75-9D5E-7E4924887E91}"/>
              </a:ext>
            </a:extLst>
          </p:cNvPr>
          <p:cNvSpPr/>
          <p:nvPr userDrawn="1"/>
        </p:nvSpPr>
        <p:spPr>
          <a:xfrm rot="5400000">
            <a:off x="-3385643" y="3385642"/>
            <a:ext cx="6858001"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D3B18E46-480F-48E8-9675-259D3D06A00D}"/>
              </a:ext>
            </a:extLst>
          </p:cNvPr>
          <p:cNvSpPr/>
          <p:nvPr userDrawn="1"/>
        </p:nvSpPr>
        <p:spPr>
          <a:xfrm rot="5400000">
            <a:off x="8719643" y="3385643"/>
            <a:ext cx="6858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095999" y="86714"/>
            <a:ext cx="6009287" cy="4068402"/>
          </a:xfrm>
          <a:solidFill>
            <a:schemeClr val="tx1">
              <a:alpha val="80000"/>
            </a:schemeClr>
          </a:solidFill>
        </p:spPr>
        <p:txBody>
          <a:bodyPr lIns="288000" rIns="432000" bIns="144000" anchor="b"/>
          <a:lstStyle>
            <a:lvl1pPr algn="r">
              <a:defRPr sz="4200" spc="-150">
                <a:solidFill>
                  <a:schemeClr val="bg1"/>
                </a:solidFill>
              </a:defRPr>
            </a:lvl1pPr>
          </a:lstStyle>
          <a:p>
            <a:r>
              <a:rPr lang="en-US" noProof="0"/>
              <a:t>Click to edit </a:t>
            </a:r>
            <a:br>
              <a:rPr lang="en-US" noProof="0"/>
            </a:br>
            <a:r>
              <a:rPr lang="en-US" noProof="0"/>
              <a:t>Master title style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6095999" y="4152672"/>
            <a:ext cx="6009287" cy="1818422"/>
          </a:xfrm>
          <a:solidFill>
            <a:schemeClr val="bg1">
              <a:lumMod val="95000"/>
              <a:alpha val="80000"/>
            </a:schemeClr>
          </a:solidFill>
        </p:spPr>
        <p:txBody>
          <a:bodyPr lIns="288000" tIns="144000" rIns="432000"/>
          <a:lstStyle>
            <a:lvl1pPr marL="0" indent="0" algn="r">
              <a:buNone/>
              <a:defRPr sz="21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Slide Number Placeholder 4">
            <a:extLst>
              <a:ext uri="{FF2B5EF4-FFF2-40B4-BE49-F238E27FC236}">
                <a16:creationId xmlns:a16="http://schemas.microsoft.com/office/drawing/2014/main" id="{B9994FE7-F6B5-D34D-B846-52B81F6F601D}"/>
              </a:ext>
            </a:extLst>
          </p:cNvPr>
          <p:cNvSpPr>
            <a:spLocks noGrp="1"/>
          </p:cNvSpPr>
          <p:nvPr>
            <p:ph type="sldNum" sz="quarter" idx="14"/>
          </p:nvPr>
        </p:nvSpPr>
        <p:spPr/>
        <p:txBody>
          <a:bodyPr/>
          <a:lstStyle/>
          <a:p>
            <a:fld id="{19B51A1E-902D-48AF-9020-955120F399B6}" type="slidenum">
              <a:rPr lang="en-US" noProof="0" smtClean="0"/>
              <a:pPr/>
              <a:t>‹#›</a:t>
            </a:fld>
            <a:endParaRPr lang="en-US" noProof="0" dirty="0"/>
          </a:p>
        </p:txBody>
      </p:sp>
      <p:sp>
        <p:nvSpPr>
          <p:cNvPr id="6" name="TextBox 5">
            <a:extLst>
              <a:ext uri="{FF2B5EF4-FFF2-40B4-BE49-F238E27FC236}">
                <a16:creationId xmlns:a16="http://schemas.microsoft.com/office/drawing/2014/main" id="{6989E631-FFE0-4842-9C8D-2977AD46DA07}"/>
              </a:ext>
            </a:extLst>
          </p:cNvPr>
          <p:cNvSpPr txBox="1"/>
          <p:nvPr userDrawn="1"/>
        </p:nvSpPr>
        <p:spPr>
          <a:xfrm>
            <a:off x="5861957" y="6613071"/>
            <a:ext cx="0" cy="0"/>
          </a:xfrm>
          <a:prstGeom prst="rect">
            <a:avLst/>
          </a:prstGeom>
          <a:noFill/>
        </p:spPr>
        <p:txBody>
          <a:bodyPr wrap="none" lIns="0" tIns="0" rIns="0" bIns="0" rtlCol="0">
            <a:noAutofit/>
          </a:bodyPr>
          <a:lstStyle/>
          <a:p>
            <a:pPr algn="l"/>
            <a:endParaRPr lang="en-US" sz="1200" noProof="0" dirty="0">
              <a:solidFill>
                <a:schemeClr val="tx1">
                  <a:lumMod val="75000"/>
                  <a:lumOff val="25000"/>
                </a:schemeClr>
              </a:solidFill>
              <a:latin typeface="+mn-lt"/>
            </a:endParaRPr>
          </a:p>
        </p:txBody>
      </p:sp>
      <p:sp>
        <p:nvSpPr>
          <p:cNvPr id="13" name="Freeform: Shape 12">
            <a:extLst>
              <a:ext uri="{FF2B5EF4-FFF2-40B4-BE49-F238E27FC236}">
                <a16:creationId xmlns:a16="http://schemas.microsoft.com/office/drawing/2014/main" id="{20052C3A-3942-4B16-A466-441F8E3C2260}"/>
              </a:ext>
            </a:extLst>
          </p:cNvPr>
          <p:cNvSpPr/>
          <p:nvPr userDrawn="1"/>
        </p:nvSpPr>
        <p:spPr>
          <a:xfrm>
            <a:off x="0" y="2539992"/>
            <a:ext cx="5373076" cy="4318008"/>
          </a:xfrm>
          <a:custGeom>
            <a:avLst/>
            <a:gdLst>
              <a:gd name="connsiteX0" fmla="*/ 4972877 w 5373076"/>
              <a:gd name="connsiteY0" fmla="*/ 1816430 h 4318008"/>
              <a:gd name="connsiteX1" fmla="*/ 5211912 w 5373076"/>
              <a:gd name="connsiteY1" fmla="*/ 2046590 h 4318008"/>
              <a:gd name="connsiteX2" fmla="*/ 4866804 w 5373076"/>
              <a:gd name="connsiteY2" fmla="*/ 2013272 h 4318008"/>
              <a:gd name="connsiteX3" fmla="*/ 3721849 w 5373076"/>
              <a:gd name="connsiteY3" fmla="*/ 1808102 h 4318008"/>
              <a:gd name="connsiteX4" fmla="*/ 3854624 w 5373076"/>
              <a:gd name="connsiteY4" fmla="*/ 2524110 h 4318008"/>
              <a:gd name="connsiteX5" fmla="*/ 3419634 w 5373076"/>
              <a:gd name="connsiteY5" fmla="*/ 2322178 h 4318008"/>
              <a:gd name="connsiteX6" fmla="*/ 3604566 w 5373076"/>
              <a:gd name="connsiteY6" fmla="*/ 1945430 h 4318008"/>
              <a:gd name="connsiteX7" fmla="*/ 2301472 w 5373076"/>
              <a:gd name="connsiteY7" fmla="*/ 1771765 h 4318008"/>
              <a:gd name="connsiteX8" fmla="*/ 3237442 w 5373076"/>
              <a:gd name="connsiteY8" fmla="*/ 2134997 h 4318008"/>
              <a:gd name="connsiteX9" fmla="*/ 3266331 w 5373076"/>
              <a:gd name="connsiteY9" fmla="*/ 2949530 h 4318008"/>
              <a:gd name="connsiteX10" fmla="*/ 1897852 w 5373076"/>
              <a:gd name="connsiteY10" fmla="*/ 4318008 h 4318008"/>
              <a:gd name="connsiteX11" fmla="*/ 134565 w 5373076"/>
              <a:gd name="connsiteY11" fmla="*/ 4318008 h 4318008"/>
              <a:gd name="connsiteX12" fmla="*/ 0 w 5373076"/>
              <a:gd name="connsiteY12" fmla="*/ 4183443 h 4318008"/>
              <a:gd name="connsiteX13" fmla="*/ 0 w 5373076"/>
              <a:gd name="connsiteY13" fmla="*/ 2855805 h 4318008"/>
              <a:gd name="connsiteX14" fmla="*/ 5243699 w 5373076"/>
              <a:gd name="connsiteY14" fmla="*/ 652159 h 4318008"/>
              <a:gd name="connsiteX15" fmla="*/ 5058767 w 5373076"/>
              <a:gd name="connsiteY15" fmla="*/ 1028908 h 4318008"/>
              <a:gd name="connsiteX16" fmla="*/ 4960786 w 5373076"/>
              <a:gd name="connsiteY16" fmla="*/ 983422 h 4318008"/>
              <a:gd name="connsiteX17" fmla="*/ 3473588 w 5373076"/>
              <a:gd name="connsiteY17" fmla="*/ 405712 h 4318008"/>
              <a:gd name="connsiteX18" fmla="*/ 4094196 w 5373076"/>
              <a:gd name="connsiteY18" fmla="*/ 1366894 h 4318008"/>
              <a:gd name="connsiteX19" fmla="*/ 3778134 w 5373076"/>
              <a:gd name="connsiteY19" fmla="*/ 1741309 h 4318008"/>
              <a:gd name="connsiteX20" fmla="*/ 2824519 w 5373076"/>
              <a:gd name="connsiteY20" fmla="*/ 1808100 h 4318008"/>
              <a:gd name="connsiteX21" fmla="*/ 4454991 w 5373076"/>
              <a:gd name="connsiteY21" fmla="*/ 0 h 4318008"/>
              <a:gd name="connsiteX22" fmla="*/ 5373076 w 5373076"/>
              <a:gd name="connsiteY22" fmla="*/ 32358 h 4318008"/>
              <a:gd name="connsiteX23" fmla="*/ 4628717 w 5373076"/>
              <a:gd name="connsiteY23" fmla="*/ 1349015 h 4318008"/>
              <a:gd name="connsiteX24" fmla="*/ 4094010 w 5373076"/>
              <a:gd name="connsiteY24" fmla="*/ 779481 h 431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73076" h="4318008">
                <a:moveTo>
                  <a:pt x="4972877" y="1816430"/>
                </a:moveTo>
                <a:lnTo>
                  <a:pt x="5211912" y="2046590"/>
                </a:lnTo>
                <a:lnTo>
                  <a:pt x="4866804" y="2013272"/>
                </a:lnTo>
                <a:close/>
                <a:moveTo>
                  <a:pt x="3721849" y="1808102"/>
                </a:moveTo>
                <a:lnTo>
                  <a:pt x="3854624" y="2524110"/>
                </a:lnTo>
                <a:lnTo>
                  <a:pt x="3419634" y="2322178"/>
                </a:lnTo>
                <a:lnTo>
                  <a:pt x="3604566" y="1945430"/>
                </a:lnTo>
                <a:close/>
                <a:moveTo>
                  <a:pt x="2301472" y="1771765"/>
                </a:moveTo>
                <a:lnTo>
                  <a:pt x="3237442" y="2134997"/>
                </a:lnTo>
                <a:lnTo>
                  <a:pt x="3266331" y="2949530"/>
                </a:lnTo>
                <a:lnTo>
                  <a:pt x="1897852" y="4318008"/>
                </a:lnTo>
                <a:lnTo>
                  <a:pt x="134565" y="4318008"/>
                </a:lnTo>
                <a:lnTo>
                  <a:pt x="0" y="4183443"/>
                </a:lnTo>
                <a:lnTo>
                  <a:pt x="0" y="2855805"/>
                </a:lnTo>
                <a:close/>
                <a:moveTo>
                  <a:pt x="5243699" y="652159"/>
                </a:moveTo>
                <a:lnTo>
                  <a:pt x="5058767" y="1028908"/>
                </a:lnTo>
                <a:lnTo>
                  <a:pt x="4960786" y="983422"/>
                </a:lnTo>
                <a:close/>
                <a:moveTo>
                  <a:pt x="3473588" y="405712"/>
                </a:moveTo>
                <a:lnTo>
                  <a:pt x="4094196" y="1366894"/>
                </a:lnTo>
                <a:lnTo>
                  <a:pt x="3778134" y="1741309"/>
                </a:lnTo>
                <a:lnTo>
                  <a:pt x="2824519" y="1808100"/>
                </a:lnTo>
                <a:close/>
                <a:moveTo>
                  <a:pt x="4454991" y="0"/>
                </a:moveTo>
                <a:lnTo>
                  <a:pt x="5373076" y="32358"/>
                </a:lnTo>
                <a:lnTo>
                  <a:pt x="4628717" y="1349015"/>
                </a:lnTo>
                <a:lnTo>
                  <a:pt x="4094010" y="7794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500252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F8AB0F04-910C-4647-AE1C-177C66B50038}"/>
              </a:ext>
            </a:extLst>
          </p:cNvPr>
          <p:cNvSpPr/>
          <p:nvPr userDrawn="1"/>
        </p:nvSpPr>
        <p:spPr>
          <a:xfrm rot="4308689">
            <a:off x="8139110" y="-52404"/>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Freeform: Shape 26">
            <a:extLst>
              <a:ext uri="{FF2B5EF4-FFF2-40B4-BE49-F238E27FC236}">
                <a16:creationId xmlns:a16="http://schemas.microsoft.com/office/drawing/2014/main" id="{3E72A672-7789-4744-A4CB-D177B890FDE6}"/>
              </a:ext>
            </a:extLst>
          </p:cNvPr>
          <p:cNvSpPr/>
          <p:nvPr userDrawn="1"/>
        </p:nvSpPr>
        <p:spPr>
          <a:xfrm rot="4308689">
            <a:off x="8878526" y="-532562"/>
            <a:ext cx="3571215" cy="3737093"/>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14" name="Freeform: Shape 13">
            <a:extLst>
              <a:ext uri="{FF2B5EF4-FFF2-40B4-BE49-F238E27FC236}">
                <a16:creationId xmlns:a16="http://schemas.microsoft.com/office/drawing/2014/main" id="{0C7CDA8E-8D79-474E-8278-7D77C867E238}"/>
              </a:ext>
            </a:extLst>
          </p:cNvPr>
          <p:cNvSpPr/>
          <p:nvPr userDrawn="1"/>
        </p:nvSpPr>
        <p:spPr>
          <a:xfrm rot="4308689">
            <a:off x="9191192" y="1651650"/>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18">
            <a:extLst>
              <a:ext uri="{FF2B5EF4-FFF2-40B4-BE49-F238E27FC236}">
                <a16:creationId xmlns:a16="http://schemas.microsoft.com/office/drawing/2014/main" id="{ABD99355-65C1-4211-9E82-3D41ACE0AE17}"/>
              </a:ext>
            </a:extLst>
          </p:cNvPr>
          <p:cNvSpPr/>
          <p:nvPr userDrawn="1"/>
        </p:nvSpPr>
        <p:spPr>
          <a:xfrm rot="13830869">
            <a:off x="9457431" y="3977898"/>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id="{F459E701-5FEF-4918-8F3A-04E29BF09009}"/>
              </a:ext>
            </a:extLst>
          </p:cNvPr>
          <p:cNvSpPr/>
          <p:nvPr userDrawn="1"/>
        </p:nvSpPr>
        <p:spPr>
          <a:xfrm rot="12431080">
            <a:off x="9528615" y="3713859"/>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8550A0A6-1197-4153-9800-69D58909D0C7}"/>
              </a:ext>
            </a:extLst>
          </p:cNvPr>
          <p:cNvSpPr/>
          <p:nvPr userDrawn="1"/>
        </p:nvSpPr>
        <p:spPr>
          <a:xfrm rot="4308689">
            <a:off x="8785444" y="107587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Freeform: Shape 23">
            <a:extLst>
              <a:ext uri="{FF2B5EF4-FFF2-40B4-BE49-F238E27FC236}">
                <a16:creationId xmlns:a16="http://schemas.microsoft.com/office/drawing/2014/main" id="{4F0A2415-21FA-4B06-89CA-A379C8C2E262}"/>
              </a:ext>
            </a:extLst>
          </p:cNvPr>
          <p:cNvSpPr/>
          <p:nvPr userDrawn="1"/>
        </p:nvSpPr>
        <p:spPr>
          <a:xfrm rot="17193105">
            <a:off x="11374788" y="284642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Freeform: Shape 22">
            <a:extLst>
              <a:ext uri="{FF2B5EF4-FFF2-40B4-BE49-F238E27FC236}">
                <a16:creationId xmlns:a16="http://schemas.microsoft.com/office/drawing/2014/main" id="{FF9CE8FE-77D6-45E0-BBF7-78F07AC29771}"/>
              </a:ext>
            </a:extLst>
          </p:cNvPr>
          <p:cNvSpPr/>
          <p:nvPr userDrawn="1"/>
        </p:nvSpPr>
        <p:spPr>
          <a:xfrm rot="17193105">
            <a:off x="10879052" y="262735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Title 1">
            <a:extLst>
              <a:ext uri="{FF2B5EF4-FFF2-40B4-BE49-F238E27FC236}">
                <a16:creationId xmlns:a16="http://schemas.microsoft.com/office/drawing/2014/main" id="{E73E47D5-BDE7-46E7-8C4E-6111A41AF8D9}"/>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16" name="Text Placeholder 3">
            <a:extLst>
              <a:ext uri="{FF2B5EF4-FFF2-40B4-BE49-F238E27FC236}">
                <a16:creationId xmlns:a16="http://schemas.microsoft.com/office/drawing/2014/main" id="{4D90A547-C01D-42BC-98ED-831FDD76F3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7" name="Content Placeholder 2">
            <a:extLst>
              <a:ext uri="{FF2B5EF4-FFF2-40B4-BE49-F238E27FC236}">
                <a16:creationId xmlns:a16="http://schemas.microsoft.com/office/drawing/2014/main" id="{AEBF3BE3-47D8-4511-B598-743DF88DF915}"/>
              </a:ext>
            </a:extLst>
          </p:cNvPr>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6623311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F8AB0F04-910C-4647-AE1C-177C66B50038}"/>
              </a:ext>
            </a:extLst>
          </p:cNvPr>
          <p:cNvSpPr/>
          <p:nvPr userDrawn="1"/>
        </p:nvSpPr>
        <p:spPr>
          <a:xfrm rot="4308689">
            <a:off x="8139110" y="-52404"/>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Freeform: Shape 26">
            <a:extLst>
              <a:ext uri="{FF2B5EF4-FFF2-40B4-BE49-F238E27FC236}">
                <a16:creationId xmlns:a16="http://schemas.microsoft.com/office/drawing/2014/main" id="{3E72A672-7789-4744-A4CB-D177B890FDE6}"/>
              </a:ext>
            </a:extLst>
          </p:cNvPr>
          <p:cNvSpPr/>
          <p:nvPr userDrawn="1"/>
        </p:nvSpPr>
        <p:spPr>
          <a:xfrm rot="4308689">
            <a:off x="8878526" y="-532562"/>
            <a:ext cx="3571215" cy="3737093"/>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14" name="Freeform: Shape 13">
            <a:extLst>
              <a:ext uri="{FF2B5EF4-FFF2-40B4-BE49-F238E27FC236}">
                <a16:creationId xmlns:a16="http://schemas.microsoft.com/office/drawing/2014/main" id="{0C7CDA8E-8D79-474E-8278-7D77C867E238}"/>
              </a:ext>
            </a:extLst>
          </p:cNvPr>
          <p:cNvSpPr/>
          <p:nvPr userDrawn="1"/>
        </p:nvSpPr>
        <p:spPr>
          <a:xfrm rot="4308689">
            <a:off x="9191192" y="1651650"/>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18">
            <a:extLst>
              <a:ext uri="{FF2B5EF4-FFF2-40B4-BE49-F238E27FC236}">
                <a16:creationId xmlns:a16="http://schemas.microsoft.com/office/drawing/2014/main" id="{ABD99355-65C1-4211-9E82-3D41ACE0AE17}"/>
              </a:ext>
            </a:extLst>
          </p:cNvPr>
          <p:cNvSpPr/>
          <p:nvPr userDrawn="1"/>
        </p:nvSpPr>
        <p:spPr>
          <a:xfrm rot="13830869">
            <a:off x="9457431" y="3977898"/>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id="{F459E701-5FEF-4918-8F3A-04E29BF09009}"/>
              </a:ext>
            </a:extLst>
          </p:cNvPr>
          <p:cNvSpPr/>
          <p:nvPr userDrawn="1"/>
        </p:nvSpPr>
        <p:spPr>
          <a:xfrm rot="12431080">
            <a:off x="9528615" y="3713859"/>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8550A0A6-1197-4153-9800-69D58909D0C7}"/>
              </a:ext>
            </a:extLst>
          </p:cNvPr>
          <p:cNvSpPr/>
          <p:nvPr userDrawn="1"/>
        </p:nvSpPr>
        <p:spPr>
          <a:xfrm rot="4308689">
            <a:off x="8785444" y="107587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Freeform: Shape 23">
            <a:extLst>
              <a:ext uri="{FF2B5EF4-FFF2-40B4-BE49-F238E27FC236}">
                <a16:creationId xmlns:a16="http://schemas.microsoft.com/office/drawing/2014/main" id="{4F0A2415-21FA-4B06-89CA-A379C8C2E262}"/>
              </a:ext>
            </a:extLst>
          </p:cNvPr>
          <p:cNvSpPr/>
          <p:nvPr userDrawn="1"/>
        </p:nvSpPr>
        <p:spPr>
          <a:xfrm rot="17193105">
            <a:off x="11374788" y="284642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Freeform: Shape 22">
            <a:extLst>
              <a:ext uri="{FF2B5EF4-FFF2-40B4-BE49-F238E27FC236}">
                <a16:creationId xmlns:a16="http://schemas.microsoft.com/office/drawing/2014/main" id="{FF9CE8FE-77D6-45E0-BBF7-78F07AC29771}"/>
              </a:ext>
            </a:extLst>
          </p:cNvPr>
          <p:cNvSpPr/>
          <p:nvPr userDrawn="1"/>
        </p:nvSpPr>
        <p:spPr>
          <a:xfrm rot="17193105">
            <a:off x="10879052" y="262735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Title 1">
            <a:extLst>
              <a:ext uri="{FF2B5EF4-FFF2-40B4-BE49-F238E27FC236}">
                <a16:creationId xmlns:a16="http://schemas.microsoft.com/office/drawing/2014/main" id="{91434632-BEE5-428E-872A-794325BA8062}"/>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16" name="Text Placeholder 3">
            <a:extLst>
              <a:ext uri="{FF2B5EF4-FFF2-40B4-BE49-F238E27FC236}">
                <a16:creationId xmlns:a16="http://schemas.microsoft.com/office/drawing/2014/main" id="{7CB95FD3-7DAC-4417-8633-7EFA4852E0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7" name="Picture Placeholder 2">
            <a:extLst>
              <a:ext uri="{FF2B5EF4-FFF2-40B4-BE49-F238E27FC236}">
                <a16:creationId xmlns:a16="http://schemas.microsoft.com/office/drawing/2014/main" id="{94CDAD6C-9665-443F-B344-147513A6C144}"/>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icon to add picture</a:t>
            </a:r>
          </a:p>
        </p:txBody>
      </p:sp>
    </p:spTree>
    <p:extLst>
      <p:ext uri="{BB962C8B-B14F-4D97-AF65-F5344CB8AC3E}">
        <p14:creationId xmlns:p14="http://schemas.microsoft.com/office/powerpoint/2010/main" val="9947631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F8AB0F04-910C-4647-AE1C-177C66B50038}"/>
              </a:ext>
            </a:extLst>
          </p:cNvPr>
          <p:cNvSpPr/>
          <p:nvPr userDrawn="1"/>
        </p:nvSpPr>
        <p:spPr>
          <a:xfrm rot="4308689">
            <a:off x="8139110" y="-52404"/>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Freeform: Shape 26">
            <a:extLst>
              <a:ext uri="{FF2B5EF4-FFF2-40B4-BE49-F238E27FC236}">
                <a16:creationId xmlns:a16="http://schemas.microsoft.com/office/drawing/2014/main" id="{3E72A672-7789-4744-A4CB-D177B890FDE6}"/>
              </a:ext>
            </a:extLst>
          </p:cNvPr>
          <p:cNvSpPr/>
          <p:nvPr userDrawn="1"/>
        </p:nvSpPr>
        <p:spPr>
          <a:xfrm rot="4308689">
            <a:off x="8878526" y="-532562"/>
            <a:ext cx="3571215" cy="3737093"/>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14" name="Freeform: Shape 13">
            <a:extLst>
              <a:ext uri="{FF2B5EF4-FFF2-40B4-BE49-F238E27FC236}">
                <a16:creationId xmlns:a16="http://schemas.microsoft.com/office/drawing/2014/main" id="{0C7CDA8E-8D79-474E-8278-7D77C867E238}"/>
              </a:ext>
            </a:extLst>
          </p:cNvPr>
          <p:cNvSpPr/>
          <p:nvPr userDrawn="1"/>
        </p:nvSpPr>
        <p:spPr>
          <a:xfrm rot="4308689">
            <a:off x="9191192" y="1651650"/>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18">
            <a:extLst>
              <a:ext uri="{FF2B5EF4-FFF2-40B4-BE49-F238E27FC236}">
                <a16:creationId xmlns:a16="http://schemas.microsoft.com/office/drawing/2014/main" id="{ABD99355-65C1-4211-9E82-3D41ACE0AE17}"/>
              </a:ext>
            </a:extLst>
          </p:cNvPr>
          <p:cNvSpPr/>
          <p:nvPr userDrawn="1"/>
        </p:nvSpPr>
        <p:spPr>
          <a:xfrm rot="13830869">
            <a:off x="9457431" y="3977898"/>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id="{F459E701-5FEF-4918-8F3A-04E29BF09009}"/>
              </a:ext>
            </a:extLst>
          </p:cNvPr>
          <p:cNvSpPr/>
          <p:nvPr userDrawn="1"/>
        </p:nvSpPr>
        <p:spPr>
          <a:xfrm rot="12431080">
            <a:off x="9528615" y="3713859"/>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8550A0A6-1197-4153-9800-69D58909D0C7}"/>
              </a:ext>
            </a:extLst>
          </p:cNvPr>
          <p:cNvSpPr/>
          <p:nvPr userDrawn="1"/>
        </p:nvSpPr>
        <p:spPr>
          <a:xfrm rot="4308689">
            <a:off x="8785444" y="107587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Freeform: Shape 23">
            <a:extLst>
              <a:ext uri="{FF2B5EF4-FFF2-40B4-BE49-F238E27FC236}">
                <a16:creationId xmlns:a16="http://schemas.microsoft.com/office/drawing/2014/main" id="{4F0A2415-21FA-4B06-89CA-A379C8C2E262}"/>
              </a:ext>
            </a:extLst>
          </p:cNvPr>
          <p:cNvSpPr/>
          <p:nvPr userDrawn="1"/>
        </p:nvSpPr>
        <p:spPr>
          <a:xfrm rot="17193105">
            <a:off x="11374788" y="284642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Freeform: Shape 22">
            <a:extLst>
              <a:ext uri="{FF2B5EF4-FFF2-40B4-BE49-F238E27FC236}">
                <a16:creationId xmlns:a16="http://schemas.microsoft.com/office/drawing/2014/main" id="{FF9CE8FE-77D6-45E0-BBF7-78F07AC29771}"/>
              </a:ext>
            </a:extLst>
          </p:cNvPr>
          <p:cNvSpPr/>
          <p:nvPr userDrawn="1"/>
        </p:nvSpPr>
        <p:spPr>
          <a:xfrm rot="17193105">
            <a:off x="10879052" y="262735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7648780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ADD0D-A849-4470-B9BE-0E02D8E5AD0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38A3881-53FA-4C7C-854E-473602EF3E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C07072-FF6B-468E-910B-13568BFE07C5}"/>
              </a:ext>
            </a:extLst>
          </p:cNvPr>
          <p:cNvSpPr>
            <a:spLocks noGrp="1"/>
          </p:cNvSpPr>
          <p:nvPr>
            <p:ph type="dt" sz="half" idx="10"/>
          </p:nvPr>
        </p:nvSpPr>
        <p:spPr/>
        <p:txBody>
          <a:bodyPr/>
          <a:lstStyle/>
          <a:p>
            <a:fld id="{B0FA5BCD-2976-46CF-90F1-6386985033C4}" type="datetimeFigureOut">
              <a:rPr lang="en-US" smtClean="0"/>
              <a:t>9/14/2020</a:t>
            </a:fld>
            <a:endParaRPr lang="en-US" dirty="0"/>
          </a:p>
        </p:txBody>
      </p:sp>
      <p:sp>
        <p:nvSpPr>
          <p:cNvPr id="5" name="Footer Placeholder 4">
            <a:extLst>
              <a:ext uri="{FF2B5EF4-FFF2-40B4-BE49-F238E27FC236}">
                <a16:creationId xmlns:a16="http://schemas.microsoft.com/office/drawing/2014/main" id="{06C89D55-3A07-4DA7-A544-6B9326DDCC9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0A2CDE6-47C9-42F9-94B6-C0C9096D40BA}"/>
              </a:ext>
            </a:extLst>
          </p:cNvPr>
          <p:cNvSpPr>
            <a:spLocks noGrp="1"/>
          </p:cNvSpPr>
          <p:nvPr>
            <p:ph type="sldNum" sz="quarter" idx="12"/>
          </p:nvPr>
        </p:nvSpPr>
        <p:spPr/>
        <p:txBody>
          <a:bodyPr/>
          <a:lstStyle/>
          <a:p>
            <a:fld id="{3E860FB2-C11D-4168-B38E-E9047E82C08F}" type="slidenum">
              <a:rPr lang="en-US" smtClean="0"/>
              <a:t>‹#›</a:t>
            </a:fld>
            <a:endParaRPr lang="en-US" dirty="0"/>
          </a:p>
        </p:txBody>
      </p:sp>
    </p:spTree>
    <p:extLst>
      <p:ext uri="{BB962C8B-B14F-4D97-AF65-F5344CB8AC3E}">
        <p14:creationId xmlns:p14="http://schemas.microsoft.com/office/powerpoint/2010/main" val="25693177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A7EEE-27F8-4B83-B0FE-9DC5096D7C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0C47D4-E7A7-4BE5-A3FB-8E16D4E4D0B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D99125-6003-42B7-AD62-17451429ED8C}"/>
              </a:ext>
            </a:extLst>
          </p:cNvPr>
          <p:cNvSpPr>
            <a:spLocks noGrp="1"/>
          </p:cNvSpPr>
          <p:nvPr>
            <p:ph type="dt" sz="half" idx="10"/>
          </p:nvPr>
        </p:nvSpPr>
        <p:spPr/>
        <p:txBody>
          <a:bodyPr/>
          <a:lstStyle/>
          <a:p>
            <a:fld id="{B0FA5BCD-2976-46CF-90F1-6386985033C4}" type="datetimeFigureOut">
              <a:rPr lang="en-US" smtClean="0"/>
              <a:t>9/14/2020</a:t>
            </a:fld>
            <a:endParaRPr lang="en-US" dirty="0"/>
          </a:p>
        </p:txBody>
      </p:sp>
      <p:sp>
        <p:nvSpPr>
          <p:cNvPr id="5" name="Footer Placeholder 4">
            <a:extLst>
              <a:ext uri="{FF2B5EF4-FFF2-40B4-BE49-F238E27FC236}">
                <a16:creationId xmlns:a16="http://schemas.microsoft.com/office/drawing/2014/main" id="{E28245E9-F13B-4E2F-8CA2-8DF2BD5E5B6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98465B0-C0BA-45FD-8465-2295BB656C82}"/>
              </a:ext>
            </a:extLst>
          </p:cNvPr>
          <p:cNvSpPr>
            <a:spLocks noGrp="1"/>
          </p:cNvSpPr>
          <p:nvPr>
            <p:ph type="sldNum" sz="quarter" idx="12"/>
          </p:nvPr>
        </p:nvSpPr>
        <p:spPr/>
        <p:txBody>
          <a:bodyPr/>
          <a:lstStyle/>
          <a:p>
            <a:fld id="{3E860FB2-C11D-4168-B38E-E9047E82C08F}" type="slidenum">
              <a:rPr lang="en-US" smtClean="0"/>
              <a:t>‹#›</a:t>
            </a:fld>
            <a:endParaRPr lang="en-US" dirty="0"/>
          </a:p>
        </p:txBody>
      </p:sp>
    </p:spTree>
    <p:extLst>
      <p:ext uri="{BB962C8B-B14F-4D97-AF65-F5344CB8AC3E}">
        <p14:creationId xmlns:p14="http://schemas.microsoft.com/office/powerpoint/2010/main" val="11097111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1702A-C434-4E00-9B51-8983129218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9975DDF-2807-491D-B3BC-019E70F42E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8FCB4BB-2245-4D68-91B0-118C62060386}"/>
              </a:ext>
            </a:extLst>
          </p:cNvPr>
          <p:cNvSpPr>
            <a:spLocks noGrp="1"/>
          </p:cNvSpPr>
          <p:nvPr>
            <p:ph type="dt" sz="half" idx="10"/>
          </p:nvPr>
        </p:nvSpPr>
        <p:spPr/>
        <p:txBody>
          <a:bodyPr/>
          <a:lstStyle/>
          <a:p>
            <a:fld id="{B0FA5BCD-2976-46CF-90F1-6386985033C4}" type="datetimeFigureOut">
              <a:rPr lang="en-US" smtClean="0"/>
              <a:t>9/14/2020</a:t>
            </a:fld>
            <a:endParaRPr lang="en-US" dirty="0"/>
          </a:p>
        </p:txBody>
      </p:sp>
      <p:sp>
        <p:nvSpPr>
          <p:cNvPr id="5" name="Footer Placeholder 4">
            <a:extLst>
              <a:ext uri="{FF2B5EF4-FFF2-40B4-BE49-F238E27FC236}">
                <a16:creationId xmlns:a16="http://schemas.microsoft.com/office/drawing/2014/main" id="{5587394E-7AED-4F48-A586-FD026BC7C98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0E84F0D-24D2-401F-820B-2DB97FAEA935}"/>
              </a:ext>
            </a:extLst>
          </p:cNvPr>
          <p:cNvSpPr>
            <a:spLocks noGrp="1"/>
          </p:cNvSpPr>
          <p:nvPr>
            <p:ph type="sldNum" sz="quarter" idx="12"/>
          </p:nvPr>
        </p:nvSpPr>
        <p:spPr/>
        <p:txBody>
          <a:bodyPr/>
          <a:lstStyle/>
          <a:p>
            <a:fld id="{3E860FB2-C11D-4168-B38E-E9047E82C08F}" type="slidenum">
              <a:rPr lang="en-US" smtClean="0"/>
              <a:t>‹#›</a:t>
            </a:fld>
            <a:endParaRPr lang="en-US" dirty="0"/>
          </a:p>
        </p:txBody>
      </p:sp>
    </p:spTree>
    <p:extLst>
      <p:ext uri="{BB962C8B-B14F-4D97-AF65-F5344CB8AC3E}">
        <p14:creationId xmlns:p14="http://schemas.microsoft.com/office/powerpoint/2010/main" val="10563845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52B66-78D7-4C99-94FC-7167669591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03B39F-1CC9-431A-96B3-01483BED3AC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8E756E-B4EA-44A5-B1BB-BCEE5A3F087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9910EF-1DAE-4BF5-9641-22ED2BB75D4D}"/>
              </a:ext>
            </a:extLst>
          </p:cNvPr>
          <p:cNvSpPr>
            <a:spLocks noGrp="1"/>
          </p:cNvSpPr>
          <p:nvPr>
            <p:ph type="dt" sz="half" idx="10"/>
          </p:nvPr>
        </p:nvSpPr>
        <p:spPr/>
        <p:txBody>
          <a:bodyPr/>
          <a:lstStyle/>
          <a:p>
            <a:fld id="{B0FA5BCD-2976-46CF-90F1-6386985033C4}" type="datetimeFigureOut">
              <a:rPr lang="en-US" smtClean="0"/>
              <a:t>9/14/2020</a:t>
            </a:fld>
            <a:endParaRPr lang="en-US" dirty="0"/>
          </a:p>
        </p:txBody>
      </p:sp>
      <p:sp>
        <p:nvSpPr>
          <p:cNvPr id="6" name="Footer Placeholder 5">
            <a:extLst>
              <a:ext uri="{FF2B5EF4-FFF2-40B4-BE49-F238E27FC236}">
                <a16:creationId xmlns:a16="http://schemas.microsoft.com/office/drawing/2014/main" id="{15892B86-D58B-4B25-AD28-ACBFF9036D8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F13F5CD-0BEA-4869-8307-8A0ADE125815}"/>
              </a:ext>
            </a:extLst>
          </p:cNvPr>
          <p:cNvSpPr>
            <a:spLocks noGrp="1"/>
          </p:cNvSpPr>
          <p:nvPr>
            <p:ph type="sldNum" sz="quarter" idx="12"/>
          </p:nvPr>
        </p:nvSpPr>
        <p:spPr/>
        <p:txBody>
          <a:bodyPr/>
          <a:lstStyle/>
          <a:p>
            <a:fld id="{3E860FB2-C11D-4168-B38E-E9047E82C08F}" type="slidenum">
              <a:rPr lang="en-US" smtClean="0"/>
              <a:t>‹#›</a:t>
            </a:fld>
            <a:endParaRPr lang="en-US" dirty="0"/>
          </a:p>
        </p:txBody>
      </p:sp>
    </p:spTree>
    <p:extLst>
      <p:ext uri="{BB962C8B-B14F-4D97-AF65-F5344CB8AC3E}">
        <p14:creationId xmlns:p14="http://schemas.microsoft.com/office/powerpoint/2010/main" val="6324142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2BFB7-337A-4201-BE95-473EBBAC40A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A333976-9907-436C-B2E6-33EDA15CAD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F208DAF-4B79-4A36-BEB2-580525CE3E5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D3708FC-4D74-452D-8B9A-0BEBD2196E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D2904A3-49F7-433E-BB37-5D0071AE7E6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1548556-73D0-44C1-BC14-E22DDAFA3491}"/>
              </a:ext>
            </a:extLst>
          </p:cNvPr>
          <p:cNvSpPr>
            <a:spLocks noGrp="1"/>
          </p:cNvSpPr>
          <p:nvPr>
            <p:ph type="dt" sz="half" idx="10"/>
          </p:nvPr>
        </p:nvSpPr>
        <p:spPr/>
        <p:txBody>
          <a:bodyPr/>
          <a:lstStyle/>
          <a:p>
            <a:fld id="{B0FA5BCD-2976-46CF-90F1-6386985033C4}" type="datetimeFigureOut">
              <a:rPr lang="en-US" smtClean="0"/>
              <a:t>9/14/2020</a:t>
            </a:fld>
            <a:endParaRPr lang="en-US" dirty="0"/>
          </a:p>
        </p:txBody>
      </p:sp>
      <p:sp>
        <p:nvSpPr>
          <p:cNvPr id="8" name="Footer Placeholder 7">
            <a:extLst>
              <a:ext uri="{FF2B5EF4-FFF2-40B4-BE49-F238E27FC236}">
                <a16:creationId xmlns:a16="http://schemas.microsoft.com/office/drawing/2014/main" id="{70C9CA8D-791B-41C6-AF37-3097FDCF7E6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4B0CBD8-5023-4C6F-BADA-83F9C5B01BDC}"/>
              </a:ext>
            </a:extLst>
          </p:cNvPr>
          <p:cNvSpPr>
            <a:spLocks noGrp="1"/>
          </p:cNvSpPr>
          <p:nvPr>
            <p:ph type="sldNum" sz="quarter" idx="12"/>
          </p:nvPr>
        </p:nvSpPr>
        <p:spPr/>
        <p:txBody>
          <a:bodyPr/>
          <a:lstStyle/>
          <a:p>
            <a:fld id="{3E860FB2-C11D-4168-B38E-E9047E82C08F}" type="slidenum">
              <a:rPr lang="en-US" smtClean="0"/>
              <a:t>‹#›</a:t>
            </a:fld>
            <a:endParaRPr lang="en-US" dirty="0"/>
          </a:p>
        </p:txBody>
      </p:sp>
    </p:spTree>
    <p:extLst>
      <p:ext uri="{BB962C8B-B14F-4D97-AF65-F5344CB8AC3E}">
        <p14:creationId xmlns:p14="http://schemas.microsoft.com/office/powerpoint/2010/main" val="7295023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036B9-AFBA-4AA8-B122-C8941A394D5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ECFFEC0-D56F-46E5-B30F-B0783D057957}"/>
              </a:ext>
            </a:extLst>
          </p:cNvPr>
          <p:cNvSpPr>
            <a:spLocks noGrp="1"/>
          </p:cNvSpPr>
          <p:nvPr>
            <p:ph type="dt" sz="half" idx="10"/>
          </p:nvPr>
        </p:nvSpPr>
        <p:spPr/>
        <p:txBody>
          <a:bodyPr/>
          <a:lstStyle/>
          <a:p>
            <a:fld id="{B0FA5BCD-2976-46CF-90F1-6386985033C4}" type="datetimeFigureOut">
              <a:rPr lang="en-US" smtClean="0"/>
              <a:t>9/14/2020</a:t>
            </a:fld>
            <a:endParaRPr lang="en-US" dirty="0"/>
          </a:p>
        </p:txBody>
      </p:sp>
      <p:sp>
        <p:nvSpPr>
          <p:cNvPr id="4" name="Footer Placeholder 3">
            <a:extLst>
              <a:ext uri="{FF2B5EF4-FFF2-40B4-BE49-F238E27FC236}">
                <a16:creationId xmlns:a16="http://schemas.microsoft.com/office/drawing/2014/main" id="{1C211B72-2B6B-480D-9FB0-EA040921767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0BD802B-817A-4AFC-BEC1-4A1B7A695954}"/>
              </a:ext>
            </a:extLst>
          </p:cNvPr>
          <p:cNvSpPr>
            <a:spLocks noGrp="1"/>
          </p:cNvSpPr>
          <p:nvPr>
            <p:ph type="sldNum" sz="quarter" idx="12"/>
          </p:nvPr>
        </p:nvSpPr>
        <p:spPr/>
        <p:txBody>
          <a:bodyPr/>
          <a:lstStyle/>
          <a:p>
            <a:fld id="{3E860FB2-C11D-4168-B38E-E9047E82C08F}" type="slidenum">
              <a:rPr lang="en-US" smtClean="0"/>
              <a:t>‹#›</a:t>
            </a:fld>
            <a:endParaRPr lang="en-US" dirty="0"/>
          </a:p>
        </p:txBody>
      </p:sp>
    </p:spTree>
    <p:extLst>
      <p:ext uri="{BB962C8B-B14F-4D97-AF65-F5344CB8AC3E}">
        <p14:creationId xmlns:p14="http://schemas.microsoft.com/office/powerpoint/2010/main" val="2725538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Half Imag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74E1F0E-A827-4F38-BAAB-5D5831E0813A}"/>
              </a:ext>
            </a:extLst>
          </p:cNvPr>
          <p:cNvSpPr/>
          <p:nvPr userDrawn="1"/>
        </p:nvSpPr>
        <p:spPr>
          <a:xfrm>
            <a:off x="0" y="6771286"/>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1B7D9229-CE8B-44FD-B1E6-2FE619F40B4F}"/>
              </a:ext>
            </a:extLst>
          </p:cNvPr>
          <p:cNvSpPr/>
          <p:nvPr userDrawn="1"/>
        </p:nvSpPr>
        <p:spPr>
          <a:xfrm>
            <a:off x="0" y="0"/>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4683AF15-88E9-4D75-9D5E-7E4924887E91}"/>
              </a:ext>
            </a:extLst>
          </p:cNvPr>
          <p:cNvSpPr/>
          <p:nvPr userDrawn="1"/>
        </p:nvSpPr>
        <p:spPr>
          <a:xfrm rot="5400000">
            <a:off x="-3385643" y="3385642"/>
            <a:ext cx="6858001"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D3B18E46-480F-48E8-9675-259D3D06A00D}"/>
              </a:ext>
            </a:extLst>
          </p:cNvPr>
          <p:cNvSpPr/>
          <p:nvPr userDrawn="1"/>
        </p:nvSpPr>
        <p:spPr>
          <a:xfrm rot="5400000">
            <a:off x="8719643" y="3385643"/>
            <a:ext cx="6858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Picture Placeholder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6714" y="86714"/>
            <a:ext cx="6009285" cy="6684572"/>
          </a:xfrm>
          <a:solidFill>
            <a:schemeClr val="bg1">
              <a:lumMod val="85000"/>
            </a:schemeClr>
          </a:solidFill>
        </p:spPr>
        <p:txBody>
          <a:bodyPr lIns="0" tIns="0" anchor="ctr"/>
          <a:lstStyle>
            <a:lvl1pPr marL="0" indent="0" algn="ctr">
              <a:buNone/>
              <a:defRPr sz="1100" i="1">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095999" y="86714"/>
            <a:ext cx="6009287" cy="4068402"/>
          </a:xfrm>
          <a:solidFill>
            <a:schemeClr val="tx1">
              <a:alpha val="80000"/>
            </a:schemeClr>
          </a:solidFill>
        </p:spPr>
        <p:txBody>
          <a:bodyPr lIns="288000" rIns="432000" bIns="144000" anchor="b"/>
          <a:lstStyle>
            <a:lvl1pPr algn="r">
              <a:defRPr sz="4200" spc="-150">
                <a:solidFill>
                  <a:schemeClr val="bg1"/>
                </a:solidFill>
              </a:defRPr>
            </a:lvl1pPr>
          </a:lstStyle>
          <a:p>
            <a:r>
              <a:rPr lang="en-US" noProof="0"/>
              <a:t>Click to edit </a:t>
            </a:r>
            <a:br>
              <a:rPr lang="en-US" noProof="0"/>
            </a:br>
            <a:r>
              <a:rPr lang="en-US" noProof="0"/>
              <a:t>Master title style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6095999" y="4152672"/>
            <a:ext cx="6009287" cy="1818422"/>
          </a:xfrm>
          <a:solidFill>
            <a:schemeClr val="bg1">
              <a:lumMod val="95000"/>
              <a:alpha val="80000"/>
            </a:schemeClr>
          </a:solidFill>
        </p:spPr>
        <p:txBody>
          <a:bodyPr lIns="288000" tIns="144000" rIns="432000"/>
          <a:lstStyle>
            <a:lvl1pPr marL="0" indent="0" algn="r">
              <a:buNone/>
              <a:defRPr sz="21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Slide Number Placeholder 4">
            <a:extLst>
              <a:ext uri="{FF2B5EF4-FFF2-40B4-BE49-F238E27FC236}">
                <a16:creationId xmlns:a16="http://schemas.microsoft.com/office/drawing/2014/main" id="{B9994FE7-F6B5-D34D-B846-52B81F6F601D}"/>
              </a:ext>
            </a:extLst>
          </p:cNvPr>
          <p:cNvSpPr>
            <a:spLocks noGrp="1"/>
          </p:cNvSpPr>
          <p:nvPr>
            <p:ph type="sldNum" sz="quarter" idx="14"/>
          </p:nvPr>
        </p:nvSpPr>
        <p:spPr/>
        <p:txBody>
          <a:bodyPr/>
          <a:lstStyle/>
          <a:p>
            <a:fld id="{19B51A1E-902D-48AF-9020-955120F399B6}" type="slidenum">
              <a:rPr lang="en-US" noProof="0" smtClean="0"/>
              <a:pPr/>
              <a:t>‹#›</a:t>
            </a:fld>
            <a:endParaRPr lang="en-US" noProof="0" dirty="0"/>
          </a:p>
        </p:txBody>
      </p:sp>
      <p:sp>
        <p:nvSpPr>
          <p:cNvPr id="6" name="TextBox 5">
            <a:extLst>
              <a:ext uri="{FF2B5EF4-FFF2-40B4-BE49-F238E27FC236}">
                <a16:creationId xmlns:a16="http://schemas.microsoft.com/office/drawing/2014/main" id="{6989E631-FFE0-4842-9C8D-2977AD46DA07}"/>
              </a:ext>
            </a:extLst>
          </p:cNvPr>
          <p:cNvSpPr txBox="1"/>
          <p:nvPr userDrawn="1"/>
        </p:nvSpPr>
        <p:spPr>
          <a:xfrm>
            <a:off x="5861957" y="6613071"/>
            <a:ext cx="0" cy="0"/>
          </a:xfrm>
          <a:prstGeom prst="rect">
            <a:avLst/>
          </a:prstGeom>
          <a:noFill/>
        </p:spPr>
        <p:txBody>
          <a:bodyPr wrap="none" lIns="0" tIns="0" rIns="0" bIns="0" rtlCol="0">
            <a:noAutofit/>
          </a:bodyPr>
          <a:lstStyle/>
          <a:p>
            <a:pPr algn="l"/>
            <a:endParaRPr lang="en-US" sz="1200" noProof="0" dirty="0">
              <a:solidFill>
                <a:schemeClr val="tx1">
                  <a:lumMod val="75000"/>
                  <a:lumOff val="25000"/>
                </a:schemeClr>
              </a:solidFill>
              <a:latin typeface="+mn-lt"/>
            </a:endParaRPr>
          </a:p>
        </p:txBody>
      </p:sp>
    </p:spTree>
    <p:extLst>
      <p:ext uri="{BB962C8B-B14F-4D97-AF65-F5344CB8AC3E}">
        <p14:creationId xmlns:p14="http://schemas.microsoft.com/office/powerpoint/2010/main" val="9047435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DD7098-59B8-4E0F-969E-0219BB878985}"/>
              </a:ext>
            </a:extLst>
          </p:cNvPr>
          <p:cNvSpPr>
            <a:spLocks noGrp="1"/>
          </p:cNvSpPr>
          <p:nvPr>
            <p:ph type="dt" sz="half" idx="10"/>
          </p:nvPr>
        </p:nvSpPr>
        <p:spPr/>
        <p:txBody>
          <a:bodyPr/>
          <a:lstStyle/>
          <a:p>
            <a:fld id="{B0FA5BCD-2976-46CF-90F1-6386985033C4}" type="datetimeFigureOut">
              <a:rPr lang="en-US" smtClean="0"/>
              <a:t>9/14/2020</a:t>
            </a:fld>
            <a:endParaRPr lang="en-US" dirty="0"/>
          </a:p>
        </p:txBody>
      </p:sp>
      <p:sp>
        <p:nvSpPr>
          <p:cNvPr id="3" name="Footer Placeholder 2">
            <a:extLst>
              <a:ext uri="{FF2B5EF4-FFF2-40B4-BE49-F238E27FC236}">
                <a16:creationId xmlns:a16="http://schemas.microsoft.com/office/drawing/2014/main" id="{0CD061C3-5C4D-4645-BB23-EB55A82FE4C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8727C5A-E69A-43BB-9EA1-865A4C4671F1}"/>
              </a:ext>
            </a:extLst>
          </p:cNvPr>
          <p:cNvSpPr>
            <a:spLocks noGrp="1"/>
          </p:cNvSpPr>
          <p:nvPr>
            <p:ph type="sldNum" sz="quarter" idx="12"/>
          </p:nvPr>
        </p:nvSpPr>
        <p:spPr/>
        <p:txBody>
          <a:bodyPr/>
          <a:lstStyle/>
          <a:p>
            <a:fld id="{3E860FB2-C11D-4168-B38E-E9047E82C08F}" type="slidenum">
              <a:rPr lang="en-US" smtClean="0"/>
              <a:t>‹#›</a:t>
            </a:fld>
            <a:endParaRPr lang="en-US" dirty="0"/>
          </a:p>
        </p:txBody>
      </p:sp>
    </p:spTree>
    <p:extLst>
      <p:ext uri="{BB962C8B-B14F-4D97-AF65-F5344CB8AC3E}">
        <p14:creationId xmlns:p14="http://schemas.microsoft.com/office/powerpoint/2010/main" val="25136816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616D7-2EF7-4D12-AEDB-E280D7FDBB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192E018-1228-4C9D-B434-F830787A19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60DFF3-B621-41B6-B52F-581B041E6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4BD21F6-2645-46AC-BA03-796A24AF43D2}"/>
              </a:ext>
            </a:extLst>
          </p:cNvPr>
          <p:cNvSpPr>
            <a:spLocks noGrp="1"/>
          </p:cNvSpPr>
          <p:nvPr>
            <p:ph type="dt" sz="half" idx="10"/>
          </p:nvPr>
        </p:nvSpPr>
        <p:spPr/>
        <p:txBody>
          <a:bodyPr/>
          <a:lstStyle/>
          <a:p>
            <a:fld id="{B0FA5BCD-2976-46CF-90F1-6386985033C4}" type="datetimeFigureOut">
              <a:rPr lang="en-US" smtClean="0"/>
              <a:t>9/14/2020</a:t>
            </a:fld>
            <a:endParaRPr lang="en-US" dirty="0"/>
          </a:p>
        </p:txBody>
      </p:sp>
      <p:sp>
        <p:nvSpPr>
          <p:cNvPr id="6" name="Footer Placeholder 5">
            <a:extLst>
              <a:ext uri="{FF2B5EF4-FFF2-40B4-BE49-F238E27FC236}">
                <a16:creationId xmlns:a16="http://schemas.microsoft.com/office/drawing/2014/main" id="{E5E3F75B-5471-4084-8ACC-602AB00E343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9CCDB48-5A5C-4F9A-9333-08EBF0C959D6}"/>
              </a:ext>
            </a:extLst>
          </p:cNvPr>
          <p:cNvSpPr>
            <a:spLocks noGrp="1"/>
          </p:cNvSpPr>
          <p:nvPr>
            <p:ph type="sldNum" sz="quarter" idx="12"/>
          </p:nvPr>
        </p:nvSpPr>
        <p:spPr/>
        <p:txBody>
          <a:bodyPr/>
          <a:lstStyle/>
          <a:p>
            <a:fld id="{3E860FB2-C11D-4168-B38E-E9047E82C08F}" type="slidenum">
              <a:rPr lang="en-US" smtClean="0"/>
              <a:t>‹#›</a:t>
            </a:fld>
            <a:endParaRPr lang="en-US" dirty="0"/>
          </a:p>
        </p:txBody>
      </p:sp>
    </p:spTree>
    <p:extLst>
      <p:ext uri="{BB962C8B-B14F-4D97-AF65-F5344CB8AC3E}">
        <p14:creationId xmlns:p14="http://schemas.microsoft.com/office/powerpoint/2010/main" val="2488452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6CFFE-8A29-4970-B812-4C2B1BE59C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461E55F-FDA8-4DDF-B715-4A5EBA37DB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89AABAD-B760-4B8C-8782-AB90BC335B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986B730-F4A6-43BB-92D5-FFC522857D41}"/>
              </a:ext>
            </a:extLst>
          </p:cNvPr>
          <p:cNvSpPr>
            <a:spLocks noGrp="1"/>
          </p:cNvSpPr>
          <p:nvPr>
            <p:ph type="dt" sz="half" idx="10"/>
          </p:nvPr>
        </p:nvSpPr>
        <p:spPr/>
        <p:txBody>
          <a:bodyPr/>
          <a:lstStyle/>
          <a:p>
            <a:fld id="{B0FA5BCD-2976-46CF-90F1-6386985033C4}" type="datetimeFigureOut">
              <a:rPr lang="en-US" smtClean="0"/>
              <a:t>9/14/2020</a:t>
            </a:fld>
            <a:endParaRPr lang="en-US" dirty="0"/>
          </a:p>
        </p:txBody>
      </p:sp>
      <p:sp>
        <p:nvSpPr>
          <p:cNvPr id="6" name="Footer Placeholder 5">
            <a:extLst>
              <a:ext uri="{FF2B5EF4-FFF2-40B4-BE49-F238E27FC236}">
                <a16:creationId xmlns:a16="http://schemas.microsoft.com/office/drawing/2014/main" id="{C76E0901-0972-4EAD-84CA-56D82046130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0530C0E-D5C7-47FA-857F-06BBE5951FAE}"/>
              </a:ext>
            </a:extLst>
          </p:cNvPr>
          <p:cNvSpPr>
            <a:spLocks noGrp="1"/>
          </p:cNvSpPr>
          <p:nvPr>
            <p:ph type="sldNum" sz="quarter" idx="12"/>
          </p:nvPr>
        </p:nvSpPr>
        <p:spPr/>
        <p:txBody>
          <a:bodyPr/>
          <a:lstStyle/>
          <a:p>
            <a:fld id="{3E860FB2-C11D-4168-B38E-E9047E82C08F}" type="slidenum">
              <a:rPr lang="en-US" smtClean="0"/>
              <a:t>‹#›</a:t>
            </a:fld>
            <a:endParaRPr lang="en-US" dirty="0"/>
          </a:p>
        </p:txBody>
      </p:sp>
    </p:spTree>
    <p:extLst>
      <p:ext uri="{BB962C8B-B14F-4D97-AF65-F5344CB8AC3E}">
        <p14:creationId xmlns:p14="http://schemas.microsoft.com/office/powerpoint/2010/main" val="26167522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53785-099C-4362-91EB-2FF692971E0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D9F64F-6BDE-469F-BC0A-CC483818743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46185C-E426-438D-A6E7-98CAD4057A22}"/>
              </a:ext>
            </a:extLst>
          </p:cNvPr>
          <p:cNvSpPr>
            <a:spLocks noGrp="1"/>
          </p:cNvSpPr>
          <p:nvPr>
            <p:ph type="dt" sz="half" idx="10"/>
          </p:nvPr>
        </p:nvSpPr>
        <p:spPr/>
        <p:txBody>
          <a:bodyPr/>
          <a:lstStyle/>
          <a:p>
            <a:fld id="{B0FA5BCD-2976-46CF-90F1-6386985033C4}" type="datetimeFigureOut">
              <a:rPr lang="en-US" smtClean="0"/>
              <a:t>9/14/2020</a:t>
            </a:fld>
            <a:endParaRPr lang="en-US" dirty="0"/>
          </a:p>
        </p:txBody>
      </p:sp>
      <p:sp>
        <p:nvSpPr>
          <p:cNvPr id="5" name="Footer Placeholder 4">
            <a:extLst>
              <a:ext uri="{FF2B5EF4-FFF2-40B4-BE49-F238E27FC236}">
                <a16:creationId xmlns:a16="http://schemas.microsoft.com/office/drawing/2014/main" id="{ACA38B1A-A1EA-4737-B582-33803EBBAA0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35F8204-BE4A-4E04-812F-60C8950CB0A4}"/>
              </a:ext>
            </a:extLst>
          </p:cNvPr>
          <p:cNvSpPr>
            <a:spLocks noGrp="1"/>
          </p:cNvSpPr>
          <p:nvPr>
            <p:ph type="sldNum" sz="quarter" idx="12"/>
          </p:nvPr>
        </p:nvSpPr>
        <p:spPr/>
        <p:txBody>
          <a:bodyPr/>
          <a:lstStyle/>
          <a:p>
            <a:fld id="{3E860FB2-C11D-4168-B38E-E9047E82C08F}" type="slidenum">
              <a:rPr lang="en-US" smtClean="0"/>
              <a:t>‹#›</a:t>
            </a:fld>
            <a:endParaRPr lang="en-US" dirty="0"/>
          </a:p>
        </p:txBody>
      </p:sp>
    </p:spTree>
    <p:extLst>
      <p:ext uri="{BB962C8B-B14F-4D97-AF65-F5344CB8AC3E}">
        <p14:creationId xmlns:p14="http://schemas.microsoft.com/office/powerpoint/2010/main" val="34519194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1621F9-B52F-41F2-97A3-4B543FFE04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119502-DFDB-4A4B-8E8C-FD566058FE4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8F84CB-2B92-4CE6-8779-20781DD96705}"/>
              </a:ext>
            </a:extLst>
          </p:cNvPr>
          <p:cNvSpPr>
            <a:spLocks noGrp="1"/>
          </p:cNvSpPr>
          <p:nvPr>
            <p:ph type="dt" sz="half" idx="10"/>
          </p:nvPr>
        </p:nvSpPr>
        <p:spPr/>
        <p:txBody>
          <a:bodyPr/>
          <a:lstStyle/>
          <a:p>
            <a:fld id="{B0FA5BCD-2976-46CF-90F1-6386985033C4}" type="datetimeFigureOut">
              <a:rPr lang="en-US" smtClean="0"/>
              <a:t>9/14/2020</a:t>
            </a:fld>
            <a:endParaRPr lang="en-US" dirty="0"/>
          </a:p>
        </p:txBody>
      </p:sp>
      <p:sp>
        <p:nvSpPr>
          <p:cNvPr id="5" name="Footer Placeholder 4">
            <a:extLst>
              <a:ext uri="{FF2B5EF4-FFF2-40B4-BE49-F238E27FC236}">
                <a16:creationId xmlns:a16="http://schemas.microsoft.com/office/drawing/2014/main" id="{9721CC3C-1997-4B47-BB2D-367C933766B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253D083-F26A-4590-9B3A-DDFCDFBAF126}"/>
              </a:ext>
            </a:extLst>
          </p:cNvPr>
          <p:cNvSpPr>
            <a:spLocks noGrp="1"/>
          </p:cNvSpPr>
          <p:nvPr>
            <p:ph type="sldNum" sz="quarter" idx="12"/>
          </p:nvPr>
        </p:nvSpPr>
        <p:spPr/>
        <p:txBody>
          <a:bodyPr/>
          <a:lstStyle/>
          <a:p>
            <a:fld id="{3E860FB2-C11D-4168-B38E-E9047E82C08F}" type="slidenum">
              <a:rPr lang="en-US" smtClean="0"/>
              <a:t>‹#›</a:t>
            </a:fld>
            <a:endParaRPr lang="en-US" dirty="0"/>
          </a:p>
        </p:txBody>
      </p:sp>
    </p:spTree>
    <p:extLst>
      <p:ext uri="{BB962C8B-B14F-4D97-AF65-F5344CB8AC3E}">
        <p14:creationId xmlns:p14="http://schemas.microsoft.com/office/powerpoint/2010/main" val="1300830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rge Image and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84000" y="3517901"/>
            <a:ext cx="6012000" cy="1409700"/>
          </a:xfrm>
          <a:solidFill>
            <a:schemeClr val="tx1"/>
          </a:solidFill>
        </p:spPr>
        <p:txBody>
          <a:bodyPr lIns="288000" rIns="432000" bIns="144000" anchor="b"/>
          <a:lstStyle>
            <a:lvl1pPr algn="r">
              <a:defRPr sz="4200" spc="-150">
                <a:solidFill>
                  <a:schemeClr val="bg1"/>
                </a:solidFill>
              </a:defRPr>
            </a:lvl1pPr>
          </a:lstStyle>
          <a:p>
            <a:r>
              <a:rPr lang="en-US" noProof="0"/>
              <a:t>Click to edit </a:t>
            </a:r>
            <a:br>
              <a:rPr lang="en-US" noProof="0"/>
            </a:br>
            <a:r>
              <a:rPr lang="en-US" noProof="0"/>
              <a:t>Master title style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84000" y="4927600"/>
            <a:ext cx="6012000" cy="1845743"/>
          </a:xfrm>
          <a:solidFill>
            <a:schemeClr val="tx1">
              <a:lumMod val="85000"/>
              <a:lumOff val="15000"/>
            </a:schemeClr>
          </a:solidFill>
        </p:spPr>
        <p:txBody>
          <a:bodyPr lIns="288000" tIns="144000" rIns="432000"/>
          <a:lstStyle>
            <a:lvl1pPr marL="0" indent="0" algn="r">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Slide Number Placeholder 4">
            <a:extLst>
              <a:ext uri="{FF2B5EF4-FFF2-40B4-BE49-F238E27FC236}">
                <a16:creationId xmlns:a16="http://schemas.microsoft.com/office/drawing/2014/main" id="{B9994FE7-F6B5-D34D-B846-52B81F6F601D}"/>
              </a:ext>
            </a:extLst>
          </p:cNvPr>
          <p:cNvSpPr>
            <a:spLocks noGrp="1"/>
          </p:cNvSpPr>
          <p:nvPr>
            <p:ph type="sldNum" sz="quarter" idx="14"/>
          </p:nvPr>
        </p:nvSpPr>
        <p:spPr/>
        <p:txBody>
          <a:bodyPr/>
          <a:lstStyle/>
          <a:p>
            <a:fld id="{19B51A1E-902D-48AF-9020-955120F399B6}" type="slidenum">
              <a:rPr lang="en-US" noProof="0" smtClean="0"/>
              <a:pPr/>
              <a:t>‹#›</a:t>
            </a:fld>
            <a:endParaRPr lang="en-US" noProof="0" dirty="0"/>
          </a:p>
        </p:txBody>
      </p:sp>
      <p:sp>
        <p:nvSpPr>
          <p:cNvPr id="6" name="TextBox 5">
            <a:extLst>
              <a:ext uri="{FF2B5EF4-FFF2-40B4-BE49-F238E27FC236}">
                <a16:creationId xmlns:a16="http://schemas.microsoft.com/office/drawing/2014/main" id="{6989E631-FFE0-4842-9C8D-2977AD46DA07}"/>
              </a:ext>
            </a:extLst>
          </p:cNvPr>
          <p:cNvSpPr txBox="1"/>
          <p:nvPr userDrawn="1"/>
        </p:nvSpPr>
        <p:spPr>
          <a:xfrm>
            <a:off x="5861957" y="6613071"/>
            <a:ext cx="0" cy="0"/>
          </a:xfrm>
          <a:prstGeom prst="rect">
            <a:avLst/>
          </a:prstGeom>
          <a:noFill/>
        </p:spPr>
        <p:txBody>
          <a:bodyPr wrap="none" lIns="0" tIns="0" rIns="0" bIns="0" rtlCol="0">
            <a:noAutofit/>
          </a:bodyPr>
          <a:lstStyle/>
          <a:p>
            <a:pPr algn="l"/>
            <a:endParaRPr lang="en-US" sz="1200" noProof="0" dirty="0">
              <a:solidFill>
                <a:schemeClr val="tx1">
                  <a:lumMod val="75000"/>
                  <a:lumOff val="25000"/>
                </a:schemeClr>
              </a:solidFill>
              <a:latin typeface="+mn-lt"/>
            </a:endParaRPr>
          </a:p>
        </p:txBody>
      </p:sp>
      <p:sp>
        <p:nvSpPr>
          <p:cNvPr id="32" name="Picture Placeholder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4000" y="86714"/>
            <a:ext cx="6009285" cy="3431187"/>
          </a:xfrm>
          <a:solidFill>
            <a:srgbClr val="333333"/>
          </a:solidFill>
        </p:spPr>
        <p:txBody>
          <a:bodyPr lIns="0" tIns="0" anchor="ctr"/>
          <a:lstStyle>
            <a:lvl1pPr marL="0" indent="0" algn="ctr">
              <a:buNone/>
              <a:defRPr sz="1100" i="1">
                <a:solidFill>
                  <a:schemeClr val="bg1">
                    <a:lumMod val="85000"/>
                  </a:schemeClr>
                </a:solidFill>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sp>
        <p:nvSpPr>
          <p:cNvPr id="16" name="Content Placeholder 2">
            <a:extLst>
              <a:ext uri="{FF2B5EF4-FFF2-40B4-BE49-F238E27FC236}">
                <a16:creationId xmlns:a16="http://schemas.microsoft.com/office/drawing/2014/main" id="{ED5F0C9D-A08F-4539-BA26-61D24BBE6E9A}"/>
              </a:ext>
            </a:extLst>
          </p:cNvPr>
          <p:cNvSpPr>
            <a:spLocks noGrp="1"/>
          </p:cNvSpPr>
          <p:nvPr>
            <p:ph idx="15"/>
          </p:nvPr>
        </p:nvSpPr>
        <p:spPr>
          <a:xfrm>
            <a:off x="6464300" y="1152000"/>
            <a:ext cx="5307700" cy="4680000"/>
          </a:xfrm>
        </p:spPr>
        <p:txBody>
          <a:bodyPr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607283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152000"/>
            <a:ext cx="11340000" cy="468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24" name="Freeform: Shape 23">
            <a:extLst>
              <a:ext uri="{FF2B5EF4-FFF2-40B4-BE49-F238E27FC236}">
                <a16:creationId xmlns:a16="http://schemas.microsoft.com/office/drawing/2014/main" id="{5F6D6B0F-FF8B-4D60-B712-A57904D5502C}"/>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id="{FFF5FB50-33B5-4195-92D6-70891F240926}"/>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Freeform: Shape 25">
            <a:extLst>
              <a:ext uri="{FF2B5EF4-FFF2-40B4-BE49-F238E27FC236}">
                <a16:creationId xmlns:a16="http://schemas.microsoft.com/office/drawing/2014/main" id="{EECD958F-56E9-4A3B-9C25-D5970592C848}"/>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Freeform: Shape 26">
            <a:extLst>
              <a:ext uri="{FF2B5EF4-FFF2-40B4-BE49-F238E27FC236}">
                <a16:creationId xmlns:a16="http://schemas.microsoft.com/office/drawing/2014/main" id="{72F4FF18-9272-43AF-912E-B1CF8BF148D4}"/>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Freeform: Shape 27">
            <a:extLst>
              <a:ext uri="{FF2B5EF4-FFF2-40B4-BE49-F238E27FC236}">
                <a16:creationId xmlns:a16="http://schemas.microsoft.com/office/drawing/2014/main" id="{AE9C7EB4-9E81-4394-8C2C-A54BBD15B51D}"/>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Freeform: Shape 28">
            <a:extLst>
              <a:ext uri="{FF2B5EF4-FFF2-40B4-BE49-F238E27FC236}">
                <a16:creationId xmlns:a16="http://schemas.microsoft.com/office/drawing/2014/main" id="{FE681EC0-A139-4B14-89E8-F237CB63D4C9}"/>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Freeform: Shape 29">
            <a:extLst>
              <a:ext uri="{FF2B5EF4-FFF2-40B4-BE49-F238E27FC236}">
                <a16:creationId xmlns:a16="http://schemas.microsoft.com/office/drawing/2014/main" id="{87F87648-ABB4-4C97-BB6D-58342407E9DF}"/>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Freeform: Shape 30">
            <a:extLst>
              <a:ext uri="{FF2B5EF4-FFF2-40B4-BE49-F238E27FC236}">
                <a16:creationId xmlns:a16="http://schemas.microsoft.com/office/drawing/2014/main" id="{0802EFEB-F4DF-4501-91AA-173B60EBBBAA}"/>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Freeform: Shape 31">
            <a:extLst>
              <a:ext uri="{FF2B5EF4-FFF2-40B4-BE49-F238E27FC236}">
                <a16:creationId xmlns:a16="http://schemas.microsoft.com/office/drawing/2014/main" id="{109FE51D-8E02-4ED7-862B-5CF838F7F77F}"/>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Freeform: Shape 32">
            <a:extLst>
              <a:ext uri="{FF2B5EF4-FFF2-40B4-BE49-F238E27FC236}">
                <a16:creationId xmlns:a16="http://schemas.microsoft.com/office/drawing/2014/main" id="{4ECB9E40-5923-4571-9C8E-D7412C1283B2}"/>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Freeform: Shape 33">
            <a:extLst>
              <a:ext uri="{FF2B5EF4-FFF2-40B4-BE49-F238E27FC236}">
                <a16:creationId xmlns:a16="http://schemas.microsoft.com/office/drawing/2014/main" id="{E46052C9-826B-47AC-9F6B-3078D4F43748}"/>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Freeform: Shape 34">
            <a:extLst>
              <a:ext uri="{FF2B5EF4-FFF2-40B4-BE49-F238E27FC236}">
                <a16:creationId xmlns:a16="http://schemas.microsoft.com/office/drawing/2014/main" id="{0C3867F5-4C6F-48BE-9DFF-9046D1FE6771}"/>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6" name="Freeform: Shape 35">
            <a:extLst>
              <a:ext uri="{FF2B5EF4-FFF2-40B4-BE49-F238E27FC236}">
                <a16:creationId xmlns:a16="http://schemas.microsoft.com/office/drawing/2014/main" id="{7B0CB40F-9E6F-457D-9C1F-9769BC3AE13E}"/>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7" name="Freeform: Shape 36">
            <a:extLst>
              <a:ext uri="{FF2B5EF4-FFF2-40B4-BE49-F238E27FC236}">
                <a16:creationId xmlns:a16="http://schemas.microsoft.com/office/drawing/2014/main" id="{0FCD03E7-2128-4C04-A914-409506646A76}"/>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734501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E0A84F6-FEAA-4BDD-9282-20006CFE8BD1}"/>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0CD00A51-7C86-40CE-9A85-9305A72856F5}"/>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Freeform: Shape 10">
            <a:extLst>
              <a:ext uri="{FF2B5EF4-FFF2-40B4-BE49-F238E27FC236}">
                <a16:creationId xmlns:a16="http://schemas.microsoft.com/office/drawing/2014/main" id="{72581C84-47AA-4227-BB97-9D73745C6350}"/>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Freeform: Shape 11">
            <a:extLst>
              <a:ext uri="{FF2B5EF4-FFF2-40B4-BE49-F238E27FC236}">
                <a16:creationId xmlns:a16="http://schemas.microsoft.com/office/drawing/2014/main" id="{A3D0208D-7363-46C1-93C0-34D5C7CC03D4}"/>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Freeform: Shape 12">
            <a:extLst>
              <a:ext uri="{FF2B5EF4-FFF2-40B4-BE49-F238E27FC236}">
                <a16:creationId xmlns:a16="http://schemas.microsoft.com/office/drawing/2014/main" id="{9BF00BA4-FF52-480A-802E-02DFDD8C7441}"/>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3">
            <a:extLst>
              <a:ext uri="{FF2B5EF4-FFF2-40B4-BE49-F238E27FC236}">
                <a16:creationId xmlns:a16="http://schemas.microsoft.com/office/drawing/2014/main" id="{98FC3C8E-D2F9-46FE-B29F-17C02B89FFCC}"/>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4">
            <a:extLst>
              <a:ext uri="{FF2B5EF4-FFF2-40B4-BE49-F238E27FC236}">
                <a16:creationId xmlns:a16="http://schemas.microsoft.com/office/drawing/2014/main" id="{1AC53E23-4CA7-479D-B22A-A5FCB3E5B5F6}"/>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96F0F1DB-0C5F-4895-B71A-86B7D122DD4B}"/>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34BF4B3-A394-4B33-84E8-433CB3F4D710}"/>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id="{B6E11BA4-7EBA-47E5-8E07-57E665A74955}"/>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18">
            <a:extLst>
              <a:ext uri="{FF2B5EF4-FFF2-40B4-BE49-F238E27FC236}">
                <a16:creationId xmlns:a16="http://schemas.microsoft.com/office/drawing/2014/main" id="{7A178943-1EAE-4532-95FB-DFD1B8A936ED}"/>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A1603A2C-1F9D-4BAB-BF6C-C411F8898F5A}"/>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id="{D019487C-9065-4D0C-8A4F-0BEC960FF5E1}"/>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21">
            <a:extLst>
              <a:ext uri="{FF2B5EF4-FFF2-40B4-BE49-F238E27FC236}">
                <a16:creationId xmlns:a16="http://schemas.microsoft.com/office/drawing/2014/main" id="{B2E39A85-934A-4BF2-93E3-761989F1B981}"/>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0EE479C-D1F6-4BAC-80D2-90EF74E3261A}"/>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152000"/>
            <a:ext cx="5472000"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Footer Placeholder 7">
            <a:extLst>
              <a:ext uri="{FF2B5EF4-FFF2-40B4-BE49-F238E27FC236}">
                <a16:creationId xmlns:a16="http://schemas.microsoft.com/office/drawing/2014/main" id="{C9E47D86-FD0D-44D0-9B7F-9EDEBD11F9D6}"/>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9" name="Slide Number Placeholder 8">
            <a:extLst>
              <a:ext uri="{FF2B5EF4-FFF2-40B4-BE49-F238E27FC236}">
                <a16:creationId xmlns:a16="http://schemas.microsoft.com/office/drawing/2014/main" id="{0A29F8B3-4723-4928-83E5-76C29D05F2FE}"/>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23" name="Content Placeholder 3">
            <a:extLst>
              <a:ext uri="{FF2B5EF4-FFF2-40B4-BE49-F238E27FC236}">
                <a16:creationId xmlns:a16="http://schemas.microsoft.com/office/drawing/2014/main" id="{94AA1D0D-4A88-48E6-9F92-152A70F621DA}"/>
              </a:ext>
            </a:extLst>
          </p:cNvPr>
          <p:cNvSpPr>
            <a:spLocks noGrp="1"/>
          </p:cNvSpPr>
          <p:nvPr>
            <p:ph sz="half" idx="2"/>
          </p:nvPr>
        </p:nvSpPr>
        <p:spPr>
          <a:xfrm>
            <a:off x="6300384" y="1140847"/>
            <a:ext cx="5471616" cy="5036116"/>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891552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83C9BAF7-A9F4-4666-A96D-E0820914D8A4}"/>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9210B130-61BF-42BB-A9D3-54F0E9975E1E}"/>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Freeform: Shape 11">
            <a:extLst>
              <a:ext uri="{FF2B5EF4-FFF2-40B4-BE49-F238E27FC236}">
                <a16:creationId xmlns:a16="http://schemas.microsoft.com/office/drawing/2014/main" id="{8ED4637A-B150-47D5-91AA-5443ECDF24E5}"/>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Freeform: Shape 12">
            <a:extLst>
              <a:ext uri="{FF2B5EF4-FFF2-40B4-BE49-F238E27FC236}">
                <a16:creationId xmlns:a16="http://schemas.microsoft.com/office/drawing/2014/main" id="{F345A228-3ACD-436B-BAEA-C19CFB995DFF}"/>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3">
            <a:extLst>
              <a:ext uri="{FF2B5EF4-FFF2-40B4-BE49-F238E27FC236}">
                <a16:creationId xmlns:a16="http://schemas.microsoft.com/office/drawing/2014/main" id="{4808980A-AE2C-4B9A-923B-70728FF4B383}"/>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4">
            <a:extLst>
              <a:ext uri="{FF2B5EF4-FFF2-40B4-BE49-F238E27FC236}">
                <a16:creationId xmlns:a16="http://schemas.microsoft.com/office/drawing/2014/main" id="{E90E16CE-7F71-45E1-88F3-0F2422E4E14F}"/>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5024FFFC-3734-4C7F-8BB4-1D72D8764C19}"/>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5E243F7-C034-42A6-94F7-39C26EF11897}"/>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id="{7F7416F4-3283-4DFF-BF8E-0F1B10C57C7B}"/>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18">
            <a:extLst>
              <a:ext uri="{FF2B5EF4-FFF2-40B4-BE49-F238E27FC236}">
                <a16:creationId xmlns:a16="http://schemas.microsoft.com/office/drawing/2014/main" id="{4E43006F-FE7C-4D9C-9803-C7A1705E2E29}"/>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40B601BE-5173-46B7-B727-24C354628A9A}"/>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id="{0840A278-AE7C-4997-AAEA-F758452843B7}"/>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21">
            <a:extLst>
              <a:ext uri="{FF2B5EF4-FFF2-40B4-BE49-F238E27FC236}">
                <a16:creationId xmlns:a16="http://schemas.microsoft.com/office/drawing/2014/main" id="{03AE5DE6-4BFB-4DB3-8207-ABE7B804220D}"/>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Freeform: Shape 22">
            <a:extLst>
              <a:ext uri="{FF2B5EF4-FFF2-40B4-BE49-F238E27FC236}">
                <a16:creationId xmlns:a16="http://schemas.microsoft.com/office/drawing/2014/main" id="{06BC0376-95EB-4B85-AD13-AB07742066DC}"/>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152000"/>
            <a:ext cx="3600000" cy="503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4301550" y="1152000"/>
            <a:ext cx="3600450" cy="50387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10">
            <a:extLst>
              <a:ext uri="{FF2B5EF4-FFF2-40B4-BE49-F238E27FC236}">
                <a16:creationId xmlns:a16="http://schemas.microsoft.com/office/drawing/2014/main" id="{5B4A252E-78C9-4F76-98A4-A4B580AD072A}"/>
              </a:ext>
            </a:extLst>
          </p:cNvPr>
          <p:cNvSpPr>
            <a:spLocks noGrp="1"/>
          </p:cNvSpPr>
          <p:nvPr>
            <p:ph type="body" sz="quarter" idx="13"/>
          </p:nvPr>
        </p:nvSpPr>
        <p:spPr>
          <a:xfrm>
            <a:off x="8171550" y="1152000"/>
            <a:ext cx="3600450" cy="50387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654388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152000"/>
            <a:ext cx="2160000" cy="503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p:nvPr>
        </p:nvSpPr>
        <p:spPr>
          <a:xfrm>
            <a:off x="2726412" y="1152525"/>
            <a:ext cx="2160588" cy="50387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p:nvPr>
        </p:nvSpPr>
        <p:spPr>
          <a:xfrm>
            <a:off x="5021412" y="1152525"/>
            <a:ext cx="2160588" cy="50387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14">
            <a:extLst>
              <a:ext uri="{FF2B5EF4-FFF2-40B4-BE49-F238E27FC236}">
                <a16:creationId xmlns:a16="http://schemas.microsoft.com/office/drawing/2014/main" id="{755213BF-EF6D-45DC-A01B-DE6C2F23A6D2}"/>
              </a:ext>
            </a:extLst>
          </p:cNvPr>
          <p:cNvSpPr>
            <a:spLocks noGrp="1"/>
          </p:cNvSpPr>
          <p:nvPr>
            <p:ph type="body" sz="quarter" idx="14"/>
          </p:nvPr>
        </p:nvSpPr>
        <p:spPr>
          <a:xfrm>
            <a:off x="7316412" y="1148060"/>
            <a:ext cx="2160588" cy="50387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16">
            <a:extLst>
              <a:ext uri="{FF2B5EF4-FFF2-40B4-BE49-F238E27FC236}">
                <a16:creationId xmlns:a16="http://schemas.microsoft.com/office/drawing/2014/main" id="{77D6BBBA-F4A3-45D4-91BC-A405FFDC7C3D}"/>
              </a:ext>
            </a:extLst>
          </p:cNvPr>
          <p:cNvSpPr>
            <a:spLocks noGrp="1"/>
          </p:cNvSpPr>
          <p:nvPr>
            <p:ph type="body" sz="quarter" idx="15"/>
          </p:nvPr>
        </p:nvSpPr>
        <p:spPr>
          <a:xfrm>
            <a:off x="9611412" y="1152525"/>
            <a:ext cx="2160588" cy="50387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974837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gital Product">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5F6D6B0F-FF8B-4D60-B712-A57904D5502C}"/>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id="{FFF5FB50-33B5-4195-92D6-70891F240926}"/>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Freeform: Shape 25">
            <a:extLst>
              <a:ext uri="{FF2B5EF4-FFF2-40B4-BE49-F238E27FC236}">
                <a16:creationId xmlns:a16="http://schemas.microsoft.com/office/drawing/2014/main" id="{EECD958F-56E9-4A3B-9C25-D5970592C848}"/>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Freeform: Shape 26">
            <a:extLst>
              <a:ext uri="{FF2B5EF4-FFF2-40B4-BE49-F238E27FC236}">
                <a16:creationId xmlns:a16="http://schemas.microsoft.com/office/drawing/2014/main" id="{72F4FF18-9272-43AF-912E-B1CF8BF148D4}"/>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Freeform: Shape 27">
            <a:extLst>
              <a:ext uri="{FF2B5EF4-FFF2-40B4-BE49-F238E27FC236}">
                <a16:creationId xmlns:a16="http://schemas.microsoft.com/office/drawing/2014/main" id="{AE9C7EB4-9E81-4394-8C2C-A54BBD15B51D}"/>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Freeform: Shape 28">
            <a:extLst>
              <a:ext uri="{FF2B5EF4-FFF2-40B4-BE49-F238E27FC236}">
                <a16:creationId xmlns:a16="http://schemas.microsoft.com/office/drawing/2014/main" id="{FE681EC0-A139-4B14-89E8-F237CB63D4C9}"/>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Freeform: Shape 29">
            <a:extLst>
              <a:ext uri="{FF2B5EF4-FFF2-40B4-BE49-F238E27FC236}">
                <a16:creationId xmlns:a16="http://schemas.microsoft.com/office/drawing/2014/main" id="{87F87648-ABB4-4C97-BB6D-58342407E9DF}"/>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Freeform: Shape 30">
            <a:extLst>
              <a:ext uri="{FF2B5EF4-FFF2-40B4-BE49-F238E27FC236}">
                <a16:creationId xmlns:a16="http://schemas.microsoft.com/office/drawing/2014/main" id="{0802EFEB-F4DF-4501-91AA-173B60EBBBAA}"/>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Freeform: Shape 31">
            <a:extLst>
              <a:ext uri="{FF2B5EF4-FFF2-40B4-BE49-F238E27FC236}">
                <a16:creationId xmlns:a16="http://schemas.microsoft.com/office/drawing/2014/main" id="{109FE51D-8E02-4ED7-862B-5CF838F7F77F}"/>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Freeform: Shape 32">
            <a:extLst>
              <a:ext uri="{FF2B5EF4-FFF2-40B4-BE49-F238E27FC236}">
                <a16:creationId xmlns:a16="http://schemas.microsoft.com/office/drawing/2014/main" id="{4ECB9E40-5923-4571-9C8E-D7412C1283B2}"/>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Freeform: Shape 33">
            <a:extLst>
              <a:ext uri="{FF2B5EF4-FFF2-40B4-BE49-F238E27FC236}">
                <a16:creationId xmlns:a16="http://schemas.microsoft.com/office/drawing/2014/main" id="{E46052C9-826B-47AC-9F6B-3078D4F43748}"/>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Freeform: Shape 34">
            <a:extLst>
              <a:ext uri="{FF2B5EF4-FFF2-40B4-BE49-F238E27FC236}">
                <a16:creationId xmlns:a16="http://schemas.microsoft.com/office/drawing/2014/main" id="{0C3867F5-4C6F-48BE-9DFF-9046D1FE6771}"/>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6" name="Freeform: Shape 35">
            <a:extLst>
              <a:ext uri="{FF2B5EF4-FFF2-40B4-BE49-F238E27FC236}">
                <a16:creationId xmlns:a16="http://schemas.microsoft.com/office/drawing/2014/main" id="{7B0CB40F-9E6F-457D-9C1F-9769BC3AE13E}"/>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7" name="Freeform: Shape 36">
            <a:extLst>
              <a:ext uri="{FF2B5EF4-FFF2-40B4-BE49-F238E27FC236}">
                <a16:creationId xmlns:a16="http://schemas.microsoft.com/office/drawing/2014/main" id="{0FCD03E7-2128-4C04-A914-409506646A76}"/>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43" name="Group 42">
            <a:extLst>
              <a:ext uri="{FF2B5EF4-FFF2-40B4-BE49-F238E27FC236}">
                <a16:creationId xmlns:a16="http://schemas.microsoft.com/office/drawing/2014/main" id="{0725BC56-C7B6-400F-80F9-3F968E2CAE0E}"/>
              </a:ext>
            </a:extLst>
          </p:cNvPr>
          <p:cNvGrpSpPr/>
          <p:nvPr userDrawn="1"/>
        </p:nvGrpSpPr>
        <p:grpSpPr>
          <a:xfrm>
            <a:off x="3383603" y="1013721"/>
            <a:ext cx="7749965" cy="5100743"/>
            <a:chOff x="510812" y="938373"/>
            <a:chExt cx="8073393" cy="5313612"/>
          </a:xfrm>
        </p:grpSpPr>
        <p:sp>
          <p:nvSpPr>
            <p:cNvPr id="44" name="Rounded Rectangle 15">
              <a:extLst>
                <a:ext uri="{FF2B5EF4-FFF2-40B4-BE49-F238E27FC236}">
                  <a16:creationId xmlns:a16="http://schemas.microsoft.com/office/drawing/2014/main" id="{1EC806EC-A1B2-4893-9504-1D7FFE8E238F}"/>
                </a:ext>
              </a:extLst>
            </p:cNvPr>
            <p:cNvSpPr/>
            <p:nvPr/>
          </p:nvSpPr>
          <p:spPr>
            <a:xfrm>
              <a:off x="877709" y="938373"/>
              <a:ext cx="7339600" cy="5234482"/>
            </a:xfrm>
            <a:prstGeom prst="round2SameRect">
              <a:avLst>
                <a:gd name="adj1" fmla="val 5601"/>
                <a:gd name="adj2" fmla="val 0"/>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dirty="0"/>
            </a:p>
          </p:txBody>
        </p:sp>
        <p:sp>
          <p:nvSpPr>
            <p:cNvPr id="45" name="Rounded Rectangle 15">
              <a:extLst>
                <a:ext uri="{FF2B5EF4-FFF2-40B4-BE49-F238E27FC236}">
                  <a16:creationId xmlns:a16="http://schemas.microsoft.com/office/drawing/2014/main" id="{535A1B12-6F16-41A0-A6B1-4AD0CCB5A081}"/>
                </a:ext>
              </a:extLst>
            </p:cNvPr>
            <p:cNvSpPr/>
            <p:nvPr/>
          </p:nvSpPr>
          <p:spPr>
            <a:xfrm>
              <a:off x="930758" y="995668"/>
              <a:ext cx="7233502" cy="5177187"/>
            </a:xfrm>
            <a:prstGeom prst="round2SameRect">
              <a:avLst>
                <a:gd name="adj1" fmla="val 4499"/>
                <a:gd name="adj2" fmla="val 0"/>
              </a:avLst>
            </a:prstGeom>
            <a:solidFill>
              <a:schemeClr val="bg1"/>
            </a:solidFill>
            <a:ln w="3175">
              <a:solidFill>
                <a:schemeClr val="accent1"/>
              </a:solid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6" name="Rectangle: Rounded Corners 45">
              <a:extLst>
                <a:ext uri="{FF2B5EF4-FFF2-40B4-BE49-F238E27FC236}">
                  <a16:creationId xmlns:a16="http://schemas.microsoft.com/office/drawing/2014/main" id="{379B244F-CF81-4500-A78E-495ABA6828BA}"/>
                </a:ext>
              </a:extLst>
            </p:cNvPr>
            <p:cNvSpPr/>
            <p:nvPr/>
          </p:nvSpPr>
          <p:spPr>
            <a:xfrm rot="16200000">
              <a:off x="2264894" y="295974"/>
              <a:ext cx="4565229" cy="6599909"/>
            </a:xfrm>
            <a:prstGeom prst="roundRect">
              <a:avLst>
                <a:gd name="adj" fmla="val 1476"/>
              </a:avLst>
            </a:prstGeom>
            <a:solidFill>
              <a:schemeClr val="bg1"/>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7" name="Rounded Rectangle 15">
              <a:extLst>
                <a:ext uri="{FF2B5EF4-FFF2-40B4-BE49-F238E27FC236}">
                  <a16:creationId xmlns:a16="http://schemas.microsoft.com/office/drawing/2014/main" id="{EE88F157-E260-486F-937E-C18428699861}"/>
                </a:ext>
              </a:extLst>
            </p:cNvPr>
            <p:cNvSpPr/>
            <p:nvPr/>
          </p:nvSpPr>
          <p:spPr>
            <a:xfrm rot="10800000">
              <a:off x="510812" y="5998253"/>
              <a:ext cx="8073393" cy="248975"/>
            </a:xfrm>
            <a:prstGeom prst="round2SameRect">
              <a:avLst>
                <a:gd name="adj1" fmla="val 50000"/>
                <a:gd name="adj2" fmla="val 0"/>
              </a:avLst>
            </a:prstGeom>
            <a:solidFill>
              <a:schemeClr val="bg1"/>
            </a:solidFill>
            <a:ln w="3175">
              <a:solidFill>
                <a:schemeClr val="accent1"/>
              </a:solid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8" name="Rounded Rectangle 15">
              <a:extLst>
                <a:ext uri="{FF2B5EF4-FFF2-40B4-BE49-F238E27FC236}">
                  <a16:creationId xmlns:a16="http://schemas.microsoft.com/office/drawing/2014/main" id="{F736AFAF-44AD-47CE-A63B-210102A4BF0B}"/>
                </a:ext>
              </a:extLst>
            </p:cNvPr>
            <p:cNvSpPr/>
            <p:nvPr userDrawn="1"/>
          </p:nvSpPr>
          <p:spPr>
            <a:xfrm>
              <a:off x="3668019" y="6206338"/>
              <a:ext cx="1758981" cy="45647"/>
            </a:xfrm>
            <a:prstGeom prst="round2SameRect">
              <a:avLst>
                <a:gd name="adj1" fmla="val 50000"/>
                <a:gd name="adj2" fmla="val 0"/>
              </a:avLst>
            </a:prstGeom>
            <a:gradFill>
              <a:gsLst>
                <a:gs pos="0">
                  <a:schemeClr val="tx1">
                    <a:alpha val="0"/>
                  </a:schemeClr>
                </a:gs>
                <a:gs pos="100000">
                  <a:schemeClr val="tx1">
                    <a:alpha val="31000"/>
                  </a:schemeClr>
                </a:gs>
              </a:gsLst>
              <a:lin ang="16200000" scaled="0"/>
            </a:gra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dirty="0"/>
            </a:p>
          </p:txBody>
        </p:sp>
        <p:sp>
          <p:nvSpPr>
            <p:cNvPr id="49" name="Oval 48">
              <a:extLst>
                <a:ext uri="{FF2B5EF4-FFF2-40B4-BE49-F238E27FC236}">
                  <a16:creationId xmlns:a16="http://schemas.microsoft.com/office/drawing/2014/main" id="{A4F6457E-3660-4E80-82BC-8894D701DEE9}"/>
                </a:ext>
              </a:extLst>
            </p:cNvPr>
            <p:cNvSpPr/>
            <p:nvPr/>
          </p:nvSpPr>
          <p:spPr>
            <a:xfrm rot="16200000">
              <a:off x="4660498" y="1119143"/>
              <a:ext cx="48680" cy="48680"/>
            </a:xfrm>
            <a:prstGeom prst="ellipse">
              <a:avLst/>
            </a:prstGeom>
            <a:solidFill>
              <a:schemeClr val="bg1">
                <a:lumMod val="85000"/>
              </a:schemeClr>
            </a:solidFill>
            <a:ln w="0">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dirty="0"/>
            </a:p>
          </p:txBody>
        </p:sp>
        <p:sp>
          <p:nvSpPr>
            <p:cNvPr id="50" name="Oval 49">
              <a:extLst>
                <a:ext uri="{FF2B5EF4-FFF2-40B4-BE49-F238E27FC236}">
                  <a16:creationId xmlns:a16="http://schemas.microsoft.com/office/drawing/2014/main" id="{88230416-7E55-4CB0-9548-491BA471E9E8}"/>
                </a:ext>
              </a:extLst>
            </p:cNvPr>
            <p:cNvSpPr/>
            <p:nvPr/>
          </p:nvSpPr>
          <p:spPr>
            <a:xfrm rot="16200000">
              <a:off x="4505961" y="1106017"/>
              <a:ext cx="83096" cy="83096"/>
            </a:xfrm>
            <a:prstGeom prst="ellipse">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dirty="0"/>
            </a:p>
          </p:txBody>
        </p:sp>
        <p:sp>
          <p:nvSpPr>
            <p:cNvPr id="51" name="Oval 50">
              <a:extLst>
                <a:ext uri="{FF2B5EF4-FFF2-40B4-BE49-F238E27FC236}">
                  <a16:creationId xmlns:a16="http://schemas.microsoft.com/office/drawing/2014/main" id="{FE3C1810-AD4F-4393-928E-CFA8053A2CC2}"/>
                </a:ext>
              </a:extLst>
            </p:cNvPr>
            <p:cNvSpPr/>
            <p:nvPr/>
          </p:nvSpPr>
          <p:spPr>
            <a:xfrm rot="16200000">
              <a:off x="4524686" y="1124741"/>
              <a:ext cx="45647" cy="45647"/>
            </a:xfrm>
            <a:prstGeom prst="ellipse">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dirty="0"/>
            </a:p>
          </p:txBody>
        </p:sp>
      </p:grpSp>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152000"/>
            <a:ext cx="2951603" cy="2196235"/>
          </a:xfrm>
        </p:spPr>
        <p:txBody>
          <a:bodyPr anchor="b"/>
          <a:lstStyle>
            <a:lvl1pPr marL="0" indent="0">
              <a:buNone/>
              <a:defRPr sz="2800">
                <a:solidFill>
                  <a:schemeClr val="tx1">
                    <a:lumMod val="75000"/>
                    <a:lumOff val="25000"/>
                  </a:schemeClr>
                </a:solidFill>
              </a:defRPr>
            </a:lvl1pPr>
            <a:lvl2pPr marL="266700" indent="0">
              <a:buNone/>
              <a:defRPr sz="2400">
                <a:solidFill>
                  <a:schemeClr val="tx1">
                    <a:lumMod val="75000"/>
                    <a:lumOff val="25000"/>
                  </a:schemeClr>
                </a:solidFill>
              </a:defRPr>
            </a:lvl2pPr>
            <a:lvl3pPr marL="542925" indent="0">
              <a:buNone/>
              <a:defRPr sz="2000">
                <a:solidFill>
                  <a:schemeClr val="tx1">
                    <a:lumMod val="75000"/>
                    <a:lumOff val="25000"/>
                  </a:schemeClr>
                </a:solidFill>
              </a:defRPr>
            </a:lvl3pPr>
            <a:lvl4pPr marL="809625" indent="0">
              <a:buNone/>
              <a:defRPr sz="2000">
                <a:solidFill>
                  <a:schemeClr val="tx1">
                    <a:lumMod val="75000"/>
                    <a:lumOff val="25000"/>
                  </a:schemeClr>
                </a:solidFill>
              </a:defRPr>
            </a:lvl4pPr>
            <a:lvl5pPr marL="1076325" indent="0">
              <a:buNone/>
              <a:defRPr sz="2000">
                <a:solidFill>
                  <a:schemeClr val="tx1">
                    <a:lumMod val="75000"/>
                    <a:lumOff val="25000"/>
                  </a:schemeClr>
                </a:solidFill>
              </a:defRPr>
            </a:lvl5pPr>
          </a:lstStyle>
          <a:p>
            <a:pPr lvl="0"/>
            <a:r>
              <a:rPr lang="en-US" noProof="0"/>
              <a:t>Emphasized text can go here</a:t>
            </a:r>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Picture Placeholder 4">
            <a:extLst>
              <a:ext uri="{FF2B5EF4-FFF2-40B4-BE49-F238E27FC236}">
                <a16:creationId xmlns:a16="http://schemas.microsoft.com/office/drawing/2014/main" id="{8C1EA41E-F6C4-484F-95E9-42978FF21625}"/>
              </a:ext>
            </a:extLst>
          </p:cNvPr>
          <p:cNvSpPr>
            <a:spLocks noGrp="1"/>
          </p:cNvSpPr>
          <p:nvPr>
            <p:ph type="pic" sz="quarter" idx="12" hasCustomPrompt="1"/>
          </p:nvPr>
        </p:nvSpPr>
        <p:spPr>
          <a:xfrm>
            <a:off x="4092796" y="1376357"/>
            <a:ext cx="6333545" cy="4379625"/>
          </a:xfrm>
          <a:prstGeom prst="roundRect">
            <a:avLst>
              <a:gd name="adj" fmla="val 1356"/>
            </a:avLst>
          </a:prstGeom>
          <a:solidFill>
            <a:schemeClr val="bg1">
              <a:lumMod val="95000"/>
            </a:schemeClr>
          </a:solidFill>
          <a:ln>
            <a:noFill/>
          </a:ln>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i="1">
                <a:latin typeface="Times New Roman" panose="02020603050405020304" pitchFamily="18" charset="0"/>
                <a:cs typeface="Times New Roman" panose="02020603050405020304" pitchFamily="18"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dirty="0"/>
              <a:t>Insert or Drag and Drop Image Here</a:t>
            </a:r>
          </a:p>
        </p:txBody>
      </p:sp>
      <p:sp>
        <p:nvSpPr>
          <p:cNvPr id="9" name="Text Placeholder 8">
            <a:extLst>
              <a:ext uri="{FF2B5EF4-FFF2-40B4-BE49-F238E27FC236}">
                <a16:creationId xmlns:a16="http://schemas.microsoft.com/office/drawing/2014/main" id="{35FD3B7C-17C6-4327-986C-A8A6D6EC1B52}"/>
              </a:ext>
            </a:extLst>
          </p:cNvPr>
          <p:cNvSpPr>
            <a:spLocks noGrp="1"/>
          </p:cNvSpPr>
          <p:nvPr>
            <p:ph type="body" sz="quarter" idx="13"/>
          </p:nvPr>
        </p:nvSpPr>
        <p:spPr>
          <a:xfrm>
            <a:off x="431800" y="3509766"/>
            <a:ext cx="2951163" cy="2322709"/>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336286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2.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Octagon 6">
            <a:extLst>
              <a:ext uri="{FF2B5EF4-FFF2-40B4-BE49-F238E27FC236}">
                <a16:creationId xmlns:a16="http://schemas.microsoft.com/office/drawing/2014/main" id="{12B87281-2FCA-44C5-BFC9-FD653787EFC4}"/>
              </a:ext>
            </a:extLst>
          </p:cNvPr>
          <p:cNvSpPr/>
          <p:nvPr userDrawn="1"/>
        </p:nvSpPr>
        <p:spPr>
          <a:xfrm rot="1361022">
            <a:off x="11394972" y="6053793"/>
            <a:ext cx="634795" cy="634795"/>
          </a:xfrm>
          <a:prstGeom prst="octagon">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40000" cy="432000"/>
          </a:xfrm>
          <a:prstGeom prst="rect">
            <a:avLst/>
          </a:prstGeom>
        </p:spPr>
        <p:txBody>
          <a:bodyPr vert="horz" lIns="0" tIns="0" rIns="0" bIns="0" rtlCol="0" anchor="ctr">
            <a:noAutofit/>
          </a:bodyPr>
          <a:lstStyle/>
          <a:p>
            <a:r>
              <a:rPr lang="en-US" noProof="0"/>
              <a:t>Click to edit Master title style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152000"/>
            <a:ext cx="11340000" cy="4680000"/>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188628"/>
            <a:ext cx="8123158" cy="365125"/>
          </a:xfrm>
          <a:prstGeom prst="rect">
            <a:avLst/>
          </a:prstGeom>
        </p:spPr>
        <p:txBody>
          <a:bodyPr vert="horz" lIns="0" tIns="0" rIns="0" bIns="0" rtlCol="0" anchor="ctr"/>
          <a:lstStyle>
            <a:lvl1pPr algn="l">
              <a:defRPr sz="1200">
                <a:solidFill>
                  <a:schemeClr val="tx1">
                    <a:lumMod val="75000"/>
                    <a:lumOff val="25000"/>
                  </a:schemeClr>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496369" y="6155190"/>
            <a:ext cx="432000" cy="432000"/>
          </a:xfrm>
          <a:prstGeom prst="ellipse">
            <a:avLst/>
          </a:prstGeom>
          <a:noFill/>
          <a:ln w="3175">
            <a:solidFill>
              <a:schemeClr val="accent1"/>
            </a:solidFill>
          </a:ln>
        </p:spPr>
        <p:txBody>
          <a:bodyPr vert="horz" lIns="0" tIns="0" rIns="0" bIns="0" rtlCol="0" anchor="ctr"/>
          <a:lstStyle>
            <a:lvl1pPr algn="ctr">
              <a:defRPr sz="1200" b="1" i="1">
                <a:solidFill>
                  <a:schemeClr val="tx1"/>
                </a:solidFill>
                <a:latin typeface="+mj-lt"/>
              </a:defRPr>
            </a:lvl1pPr>
          </a:lstStyle>
          <a:p>
            <a:fld id="{19B51A1E-902D-48AF-9020-955120F399B6}" type="slidenum">
              <a:rPr lang="en-US" noProof="0" smtClean="0"/>
              <a:pPr/>
              <a:t>‹#›</a:t>
            </a:fld>
            <a:endParaRPr lang="en-US" noProof="0" dirty="0"/>
          </a:p>
        </p:txBody>
      </p:sp>
      <p:sp>
        <p:nvSpPr>
          <p:cNvPr id="9" name="Oval 8">
            <a:extLst>
              <a:ext uri="{FF2B5EF4-FFF2-40B4-BE49-F238E27FC236}">
                <a16:creationId xmlns:a16="http://schemas.microsoft.com/office/drawing/2014/main" id="{B66BF03E-F48E-4C0A-9078-07AC4DDF896A}"/>
              </a:ext>
            </a:extLst>
          </p:cNvPr>
          <p:cNvSpPr/>
          <p:nvPr userDrawn="1"/>
        </p:nvSpPr>
        <p:spPr>
          <a:xfrm>
            <a:off x="11533871" y="6185902"/>
            <a:ext cx="73515" cy="735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accent1"/>
              </a:solidFill>
            </a:endParaRPr>
          </a:p>
        </p:txBody>
      </p:sp>
      <p:sp>
        <p:nvSpPr>
          <p:cNvPr id="10" name="Oval 9">
            <a:extLst>
              <a:ext uri="{FF2B5EF4-FFF2-40B4-BE49-F238E27FC236}">
                <a16:creationId xmlns:a16="http://schemas.microsoft.com/office/drawing/2014/main" id="{9F827500-FC74-463C-9312-BC59104AEBD6}"/>
              </a:ext>
            </a:extLst>
          </p:cNvPr>
          <p:cNvSpPr/>
          <p:nvPr userDrawn="1"/>
        </p:nvSpPr>
        <p:spPr>
          <a:xfrm>
            <a:off x="11892084" y="6561525"/>
            <a:ext cx="100439" cy="10043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Oval 13">
            <a:extLst>
              <a:ext uri="{FF2B5EF4-FFF2-40B4-BE49-F238E27FC236}">
                <a16:creationId xmlns:a16="http://schemas.microsoft.com/office/drawing/2014/main" id="{2AF375EA-F235-4EAA-A52F-D6BF0D6EDDCA}"/>
              </a:ext>
            </a:extLst>
          </p:cNvPr>
          <p:cNvSpPr/>
          <p:nvPr userDrawn="1"/>
        </p:nvSpPr>
        <p:spPr>
          <a:xfrm>
            <a:off x="11342875" y="5990144"/>
            <a:ext cx="260512" cy="26051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accent1"/>
              </a:solidFill>
            </a:endParaRPr>
          </a:p>
        </p:txBody>
      </p:sp>
      <p:sp>
        <p:nvSpPr>
          <p:cNvPr id="18" name="Rectangle 17">
            <a:extLst>
              <a:ext uri="{FF2B5EF4-FFF2-40B4-BE49-F238E27FC236}">
                <a16:creationId xmlns:a16="http://schemas.microsoft.com/office/drawing/2014/main" id="{7E3C8C5B-6356-4B7C-887C-A436D7DB4059}"/>
              </a:ext>
            </a:extLst>
          </p:cNvPr>
          <p:cNvSpPr/>
          <p:nvPr userDrawn="1"/>
        </p:nvSpPr>
        <p:spPr>
          <a:xfrm>
            <a:off x="0" y="6771286"/>
            <a:ext cx="12192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ectangle 18">
            <a:extLst>
              <a:ext uri="{FF2B5EF4-FFF2-40B4-BE49-F238E27FC236}">
                <a16:creationId xmlns:a16="http://schemas.microsoft.com/office/drawing/2014/main" id="{13120C00-0FF6-411F-B2D6-C625ED6BD241}"/>
              </a:ext>
            </a:extLst>
          </p:cNvPr>
          <p:cNvSpPr/>
          <p:nvPr userDrawn="1"/>
        </p:nvSpPr>
        <p:spPr>
          <a:xfrm>
            <a:off x="0" y="0"/>
            <a:ext cx="12192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Rectangle 19">
            <a:extLst>
              <a:ext uri="{FF2B5EF4-FFF2-40B4-BE49-F238E27FC236}">
                <a16:creationId xmlns:a16="http://schemas.microsoft.com/office/drawing/2014/main" id="{2D142C1D-78E5-4AD5-BEF3-C015D6E3FEBD}"/>
              </a:ext>
            </a:extLst>
          </p:cNvPr>
          <p:cNvSpPr/>
          <p:nvPr userDrawn="1"/>
        </p:nvSpPr>
        <p:spPr>
          <a:xfrm rot="5400000">
            <a:off x="-3385643" y="3385642"/>
            <a:ext cx="6858001"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Rectangle 20">
            <a:extLst>
              <a:ext uri="{FF2B5EF4-FFF2-40B4-BE49-F238E27FC236}">
                <a16:creationId xmlns:a16="http://schemas.microsoft.com/office/drawing/2014/main" id="{300D9306-2240-47FF-AA2F-DC7C26A008A4}"/>
              </a:ext>
            </a:extLst>
          </p:cNvPr>
          <p:cNvSpPr/>
          <p:nvPr userDrawn="1"/>
        </p:nvSpPr>
        <p:spPr>
          <a:xfrm rot="5400000">
            <a:off x="8719643" y="3385643"/>
            <a:ext cx="6858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4" name="Picture 3">
            <a:extLst>
              <a:ext uri="{FF2B5EF4-FFF2-40B4-BE49-F238E27FC236}">
                <a16:creationId xmlns:a16="http://schemas.microsoft.com/office/drawing/2014/main" id="{DFC183EA-CAEA-4B26-B6DF-94C2C4A3E052}"/>
              </a:ext>
            </a:extLst>
          </p:cNvPr>
          <p:cNvPicPr>
            <a:picLocks noChangeAspect="1"/>
          </p:cNvPicPr>
          <p:nvPr userDrawn="1"/>
        </p:nvPicPr>
        <p:blipFill>
          <a:blip r:embed="rId25" cstate="email">
            <a:extLst>
              <a:ext uri="{28A0092B-C50C-407E-A947-70E740481C1C}">
                <a14:useLocalDpi xmlns:a14="http://schemas.microsoft.com/office/drawing/2010/main"/>
              </a:ext>
            </a:extLst>
          </a:blip>
          <a:stretch>
            <a:fillRect/>
          </a:stretch>
        </p:blipFill>
        <p:spPr>
          <a:xfrm>
            <a:off x="8619539" y="6102694"/>
            <a:ext cx="2646589" cy="458831"/>
          </a:xfrm>
          <a:prstGeom prst="rect">
            <a:avLst/>
          </a:prstGeom>
        </p:spPr>
      </p:pic>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63" r:id="rId3"/>
    <p:sldLayoutId id="2147483664" r:id="rId4"/>
    <p:sldLayoutId id="2147483650" r:id="rId5"/>
    <p:sldLayoutId id="2147483652" r:id="rId6"/>
    <p:sldLayoutId id="2147483656" r:id="rId7"/>
    <p:sldLayoutId id="2147483657" r:id="rId8"/>
    <p:sldLayoutId id="2147483668" r:id="rId9"/>
    <p:sldLayoutId id="2147483670" r:id="rId10"/>
    <p:sldLayoutId id="2147483653" r:id="rId11"/>
    <p:sldLayoutId id="2147483673" r:id="rId12"/>
    <p:sldLayoutId id="2147483674" r:id="rId13"/>
    <p:sldLayoutId id="2147483676" r:id="rId14"/>
    <p:sldLayoutId id="2147483677" r:id="rId15"/>
    <p:sldLayoutId id="2147483654" r:id="rId16"/>
    <p:sldLayoutId id="2147483660" r:id="rId17"/>
    <p:sldLayoutId id="2147483678" r:id="rId18"/>
    <p:sldLayoutId id="2147483686" r:id="rId19"/>
    <p:sldLayoutId id="2147483687" r:id="rId20"/>
    <p:sldLayoutId id="2147483689" r:id="rId21"/>
    <p:sldLayoutId id="2147483690" r:id="rId22"/>
    <p:sldLayoutId id="2147483688" r:id="rId23"/>
  </p:sldLayoutIdLst>
  <p:hf hdr="0" ftr="0" dt="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9342B5-28D9-40D3-8DF4-1D45335FCC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E38657-F15C-4DF7-8754-789E7A97FA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AABB0D-8C32-479A-A4AB-4BEE64CD19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FA5BCD-2976-46CF-90F1-6386985033C4}" type="datetimeFigureOut">
              <a:rPr lang="en-US" smtClean="0"/>
              <a:t>9/14/2020</a:t>
            </a:fld>
            <a:endParaRPr lang="en-US" dirty="0"/>
          </a:p>
        </p:txBody>
      </p:sp>
      <p:sp>
        <p:nvSpPr>
          <p:cNvPr id="5" name="Footer Placeholder 4">
            <a:extLst>
              <a:ext uri="{FF2B5EF4-FFF2-40B4-BE49-F238E27FC236}">
                <a16:creationId xmlns:a16="http://schemas.microsoft.com/office/drawing/2014/main" id="{FD50BEA7-6253-4D0E-AE20-B0253961FC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86750F8-1FCA-4E05-A970-865C8369CC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860FB2-C11D-4168-B38E-E9047E82C08F}" type="slidenum">
              <a:rPr lang="en-US" smtClean="0"/>
              <a:t>‹#›</a:t>
            </a:fld>
            <a:endParaRPr lang="en-US" dirty="0"/>
          </a:p>
        </p:txBody>
      </p:sp>
    </p:spTree>
    <p:extLst>
      <p:ext uri="{BB962C8B-B14F-4D97-AF65-F5344CB8AC3E}">
        <p14:creationId xmlns:p14="http://schemas.microsoft.com/office/powerpoint/2010/main" val="215931547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4.jpeg"/><Relationship Id="rId1" Type="http://schemas.openxmlformats.org/officeDocument/2006/relationships/slideLayout" Target="../slideLayouts/slideLayout1.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www.stlouisagclub.org/" TargetMode="External"/><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14.sv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6.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2.svg"/><Relationship Id="rId7"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4.svg"/><Relationship Id="rId7" Type="http://schemas.openxmlformats.org/officeDocument/2006/relationships/image" Target="../media/image27.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2.png"/><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3930C6-04E5-4C2C-ACC8-F6F6A6A7AC82}"/>
              </a:ext>
            </a:extLst>
          </p:cNvPr>
          <p:cNvPicPr>
            <a:picLocks noChangeAspect="1"/>
          </p:cNvPicPr>
          <p:nvPr/>
        </p:nvPicPr>
        <p:blipFill rotWithShape="1">
          <a:blip r:embed="rId3"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6" name="Title 5">
            <a:extLst>
              <a:ext uri="{FF2B5EF4-FFF2-40B4-BE49-F238E27FC236}">
                <a16:creationId xmlns:a16="http://schemas.microsoft.com/office/drawing/2014/main" id="{2E3EA56B-BEB0-4656-A20B-D15F03B7ACA1}"/>
              </a:ext>
            </a:extLst>
          </p:cNvPr>
          <p:cNvSpPr>
            <a:spLocks noGrp="1"/>
          </p:cNvSpPr>
          <p:nvPr>
            <p:ph type="ctrTitle"/>
          </p:nvPr>
        </p:nvSpPr>
        <p:spPr>
          <a:xfrm>
            <a:off x="0" y="2463800"/>
            <a:ext cx="8026400" cy="3098800"/>
          </a:xfrm>
          <a:solidFill>
            <a:schemeClr val="bg1"/>
          </a:solidFill>
          <a:ln>
            <a:noFill/>
          </a:ln>
        </p:spPr>
        <p:txBody>
          <a:bodyPr/>
          <a:lstStyle/>
          <a:p>
            <a:r>
              <a:rPr lang="en-US" sz="4000" dirty="0">
                <a:solidFill>
                  <a:schemeClr val="tx1"/>
                </a:solidFill>
                <a:latin typeface="Arial" panose="020B0604020202020204" pitchFamily="34" charset="0"/>
                <a:ea typeface="Cambria" panose="02040503050406030204" pitchFamily="18" charset="0"/>
                <a:cs typeface="Arial" panose="020B0604020202020204" pitchFamily="34" charset="0"/>
              </a:rPr>
              <a:t>The Importance of</a:t>
            </a:r>
            <a:br>
              <a:rPr lang="en-US" dirty="0">
                <a:solidFill>
                  <a:schemeClr val="tx1"/>
                </a:solidFill>
                <a:latin typeface="Arial" panose="020B0604020202020204" pitchFamily="34" charset="0"/>
                <a:ea typeface="Cambria" panose="02040503050406030204" pitchFamily="18" charset="0"/>
                <a:cs typeface="Arial" panose="020B0604020202020204" pitchFamily="34" charset="0"/>
              </a:rPr>
            </a:br>
            <a:r>
              <a:rPr lang="en-US" sz="8800" b="1" dirty="0">
                <a:solidFill>
                  <a:schemeClr val="tx1"/>
                </a:solidFill>
                <a:latin typeface="Arial" panose="020B0604020202020204" pitchFamily="34" charset="0"/>
                <a:ea typeface="Cambria" panose="02040503050406030204" pitchFamily="18" charset="0"/>
                <a:cs typeface="Arial" panose="020B0604020202020204" pitchFamily="34" charset="0"/>
              </a:rPr>
              <a:t>AgriBusiness</a:t>
            </a:r>
            <a:br>
              <a:rPr lang="en-US" dirty="0">
                <a:solidFill>
                  <a:schemeClr val="tx1"/>
                </a:solidFill>
                <a:latin typeface="Arial" panose="020B0604020202020204" pitchFamily="34" charset="0"/>
                <a:ea typeface="Cambria" panose="02040503050406030204" pitchFamily="18" charset="0"/>
                <a:cs typeface="Arial" panose="020B0604020202020204" pitchFamily="34" charset="0"/>
              </a:rPr>
            </a:br>
            <a:r>
              <a:rPr lang="en-US" sz="4000" dirty="0">
                <a:solidFill>
                  <a:schemeClr val="tx1"/>
                </a:solidFill>
                <a:latin typeface="Arial" panose="020B0604020202020204" pitchFamily="34" charset="0"/>
                <a:ea typeface="Cambria" panose="02040503050406030204" pitchFamily="18" charset="0"/>
                <a:cs typeface="Arial" panose="020B0604020202020204" pitchFamily="34" charset="0"/>
              </a:rPr>
              <a:t>to the St. Louis Economy</a:t>
            </a:r>
          </a:p>
        </p:txBody>
      </p:sp>
      <p:sp>
        <p:nvSpPr>
          <p:cNvPr id="7" name="Subtitle 6">
            <a:extLst>
              <a:ext uri="{FF2B5EF4-FFF2-40B4-BE49-F238E27FC236}">
                <a16:creationId xmlns:a16="http://schemas.microsoft.com/office/drawing/2014/main" id="{DA0FE6D5-D475-4CBB-A6C2-E3D991A36891}"/>
              </a:ext>
            </a:extLst>
          </p:cNvPr>
          <p:cNvSpPr>
            <a:spLocks noGrp="1"/>
          </p:cNvSpPr>
          <p:nvPr>
            <p:ph type="subTitle" idx="1"/>
          </p:nvPr>
        </p:nvSpPr>
        <p:spPr>
          <a:xfrm>
            <a:off x="-2362" y="5562600"/>
            <a:ext cx="8026400" cy="990600"/>
          </a:xfrm>
          <a:solidFill>
            <a:schemeClr val="accent2">
              <a:lumMod val="50000"/>
            </a:schemeClr>
          </a:solidFill>
        </p:spPr>
        <p:txBody>
          <a:bodyPr tIns="182880"/>
          <a:lstStyle/>
          <a:p>
            <a:r>
              <a:rPr lang="en-US" sz="1800" dirty="0">
                <a:latin typeface="Arial" panose="020B0604020202020204" pitchFamily="34" charset="0"/>
                <a:cs typeface="Arial" panose="020B0604020202020204" pitchFamily="34" charset="0"/>
              </a:rPr>
              <a:t>Prepared by the St. Louis Agribusiness Club		       Summer 2020</a:t>
            </a:r>
            <a:br>
              <a:rPr lang="en-US" sz="1800" dirty="0">
                <a:latin typeface="Arial" panose="020B0604020202020204" pitchFamily="34" charset="0"/>
                <a:cs typeface="Arial" panose="020B0604020202020204" pitchFamily="34" charset="0"/>
              </a:rPr>
            </a:br>
            <a:r>
              <a:rPr lang="en-US" sz="1800" dirty="0">
                <a:solidFill>
                  <a:schemeClr val="bg1">
                    <a:lumMod val="85000"/>
                  </a:schemeClr>
                </a:solidFill>
                <a:latin typeface="Arial" panose="020B0604020202020204" pitchFamily="34" charset="0"/>
                <a:cs typeface="Arial" panose="020B0604020202020204" pitchFamily="34" charset="0"/>
              </a:rPr>
              <a:t>University of Missouri Extension | Exceed</a:t>
            </a:r>
            <a:r>
              <a:rPr lang="en-US" sz="1400" dirty="0">
                <a:solidFill>
                  <a:schemeClr val="bg1">
                    <a:lumMod val="85000"/>
                  </a:schemeClr>
                </a:solidFill>
                <a:latin typeface="Arial" panose="020B0604020202020204" pitchFamily="34" charset="0"/>
                <a:cs typeface="Arial" panose="020B0604020202020204" pitchFamily="34" charset="0"/>
              </a:rPr>
              <a:t>		</a:t>
            </a:r>
          </a:p>
        </p:txBody>
      </p:sp>
      <p:pic>
        <p:nvPicPr>
          <p:cNvPr id="8" name="Picture 7">
            <a:extLst>
              <a:ext uri="{FF2B5EF4-FFF2-40B4-BE49-F238E27FC236}">
                <a16:creationId xmlns:a16="http://schemas.microsoft.com/office/drawing/2014/main" id="{63FEB677-80A2-49C5-A51D-78D12C9159F8}"/>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372099" y="2586657"/>
            <a:ext cx="2542045" cy="1065540"/>
          </a:xfrm>
          <a:prstGeom prst="rect">
            <a:avLst/>
          </a:prstGeom>
        </p:spPr>
      </p:pic>
    </p:spTree>
    <p:extLst>
      <p:ext uri="{BB962C8B-B14F-4D97-AF65-F5344CB8AC3E}">
        <p14:creationId xmlns:p14="http://schemas.microsoft.com/office/powerpoint/2010/main" val="1485234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76EE79-F404-47DA-A26B-5A9A0F5372A4}"/>
              </a:ext>
            </a:extLst>
          </p:cNvPr>
          <p:cNvSpPr>
            <a:spLocks noGrp="1"/>
          </p:cNvSpPr>
          <p:nvPr>
            <p:ph type="sldNum" sz="quarter" idx="11"/>
          </p:nvPr>
        </p:nvSpPr>
        <p:spPr/>
        <p:txBody>
          <a:bodyPr/>
          <a:lstStyle/>
          <a:p>
            <a:fld id="{19B51A1E-902D-48AF-9020-955120F399B6}" type="slidenum">
              <a:rPr lang="en-US" noProof="0" smtClean="0"/>
              <a:pPr/>
              <a:t>10</a:t>
            </a:fld>
            <a:endParaRPr lang="en-US" noProof="0" dirty="0"/>
          </a:p>
        </p:txBody>
      </p:sp>
      <p:sp>
        <p:nvSpPr>
          <p:cNvPr id="2" name="Title 1">
            <a:extLst>
              <a:ext uri="{FF2B5EF4-FFF2-40B4-BE49-F238E27FC236}">
                <a16:creationId xmlns:a16="http://schemas.microsoft.com/office/drawing/2014/main" id="{59C38F26-5FAF-4DA3-A024-1E2AFE143C0A}"/>
              </a:ext>
            </a:extLst>
          </p:cNvPr>
          <p:cNvSpPr>
            <a:spLocks noGrp="1"/>
          </p:cNvSpPr>
          <p:nvPr>
            <p:ph type="title"/>
          </p:nvPr>
        </p:nvSpPr>
        <p:spPr>
          <a:xfrm>
            <a:off x="1688686" y="556535"/>
            <a:ext cx="10029242" cy="548215"/>
          </a:xfrm>
        </p:spPr>
        <p:txBody>
          <a:bodyPr/>
          <a:lstStyle/>
          <a:p>
            <a:r>
              <a:rPr lang="en-US" sz="3600" b="1" dirty="0">
                <a:solidFill>
                  <a:schemeClr val="accent2">
                    <a:lumMod val="75000"/>
                  </a:schemeClr>
                </a:solidFill>
                <a:latin typeface="Arial" panose="020B0604020202020204" pitchFamily="34" charset="0"/>
                <a:cs typeface="Arial" panose="020B0604020202020204" pitchFamily="34" charset="0"/>
              </a:rPr>
              <a:t>St. Louis AgriBusiness: </a:t>
            </a:r>
            <a:r>
              <a:rPr lang="en-US" sz="3600" b="1" dirty="0">
                <a:solidFill>
                  <a:schemeClr val="tx1"/>
                </a:solidFill>
                <a:latin typeface="Arial" panose="020B0604020202020204" pitchFamily="34" charset="0"/>
                <a:cs typeface="Arial" panose="020B0604020202020204" pitchFamily="34" charset="0"/>
              </a:rPr>
              <a:t>Larger Contribution</a:t>
            </a:r>
          </a:p>
        </p:txBody>
      </p:sp>
      <p:sp>
        <p:nvSpPr>
          <p:cNvPr id="8" name="Content Placeholder 5">
            <a:extLst>
              <a:ext uri="{FF2B5EF4-FFF2-40B4-BE49-F238E27FC236}">
                <a16:creationId xmlns:a16="http://schemas.microsoft.com/office/drawing/2014/main" id="{3AA03BFF-1089-4E39-8573-CC18167D0638}"/>
              </a:ext>
            </a:extLst>
          </p:cNvPr>
          <p:cNvSpPr txBox="1">
            <a:spLocks/>
          </p:cNvSpPr>
          <p:nvPr/>
        </p:nvSpPr>
        <p:spPr>
          <a:xfrm>
            <a:off x="461585" y="1480413"/>
            <a:ext cx="7102643" cy="1025690"/>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00"/>
              </a:spcBef>
              <a:buFont typeface="Arial" panose="020B0604020202020204" pitchFamily="34" charset="0"/>
              <a:buNone/>
            </a:pPr>
            <a:r>
              <a:rPr lang="en-US" sz="2000" b="1" dirty="0">
                <a:solidFill>
                  <a:schemeClr val="accent2">
                    <a:lumMod val="75000"/>
                  </a:schemeClr>
                </a:solidFill>
                <a:latin typeface="Arial" panose="020B0604020202020204" pitchFamily="34" charset="0"/>
                <a:cs typeface="Arial" panose="020B0604020202020204" pitchFamily="34" charset="0"/>
              </a:rPr>
              <a:t>AgriBusiness</a:t>
            </a:r>
            <a:r>
              <a:rPr lang="en-US" sz="2000" dirty="0">
                <a:latin typeface="Arial" panose="020B0604020202020204" pitchFamily="34" charset="0"/>
                <a:cs typeface="Arial" panose="020B0604020202020204" pitchFamily="34" charset="0"/>
              </a:rPr>
              <a:t> sales ripples through the St. Louis economy to benefit other businesses and workers as illustrated through spending flows from an </a:t>
            </a:r>
            <a:r>
              <a:rPr lang="en-US" sz="2000" b="1" dirty="0">
                <a:solidFill>
                  <a:schemeClr val="tx1"/>
                </a:solidFill>
                <a:latin typeface="Arial" panose="020B0604020202020204" pitchFamily="34" charset="0"/>
                <a:cs typeface="Arial" panose="020B0604020202020204" pitchFamily="34" charset="0"/>
              </a:rPr>
              <a:t>Agricultural Producer</a:t>
            </a:r>
            <a:r>
              <a:rPr lang="en-US" sz="2000" dirty="0">
                <a:latin typeface="Arial" panose="020B0604020202020204" pitchFamily="34" charset="0"/>
                <a:cs typeface="Arial" panose="020B0604020202020204" pitchFamily="34" charset="0"/>
              </a:rPr>
              <a:t>:</a:t>
            </a:r>
          </a:p>
        </p:txBody>
      </p:sp>
      <p:grpSp>
        <p:nvGrpSpPr>
          <p:cNvPr id="4" name="Group 3">
            <a:extLst>
              <a:ext uri="{FF2B5EF4-FFF2-40B4-BE49-F238E27FC236}">
                <a16:creationId xmlns:a16="http://schemas.microsoft.com/office/drawing/2014/main" id="{553DF8DB-1B1A-404F-B129-FFCE491E5CB8}"/>
              </a:ext>
            </a:extLst>
          </p:cNvPr>
          <p:cNvGrpSpPr/>
          <p:nvPr/>
        </p:nvGrpSpPr>
        <p:grpSpPr>
          <a:xfrm>
            <a:off x="562972" y="2745623"/>
            <a:ext cx="7001256" cy="3987642"/>
            <a:chOff x="474072" y="2313823"/>
            <a:chExt cx="7001256" cy="3987642"/>
          </a:xfrm>
        </p:grpSpPr>
        <p:pic>
          <p:nvPicPr>
            <p:cNvPr id="9" name="Picture 8">
              <a:extLst>
                <a:ext uri="{FF2B5EF4-FFF2-40B4-BE49-F238E27FC236}">
                  <a16:creationId xmlns:a16="http://schemas.microsoft.com/office/drawing/2014/main" id="{13576A99-6DEE-4471-B057-88F319B4E34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74072" y="2313823"/>
              <a:ext cx="7001256" cy="3987642"/>
            </a:xfrm>
            <a:prstGeom prst="rect">
              <a:avLst/>
            </a:prstGeom>
          </p:spPr>
        </p:pic>
        <p:pic>
          <p:nvPicPr>
            <p:cNvPr id="11" name="Graphic 10" descr="Leaf">
              <a:extLst>
                <a:ext uri="{FF2B5EF4-FFF2-40B4-BE49-F238E27FC236}">
                  <a16:creationId xmlns:a16="http://schemas.microsoft.com/office/drawing/2014/main" id="{854BB2EF-4E73-43F6-B29C-E0F204AD87E4}"/>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464116" y="3875692"/>
              <a:ext cx="542984" cy="542984"/>
            </a:xfrm>
            <a:prstGeom prst="rect">
              <a:avLst/>
            </a:prstGeom>
          </p:spPr>
        </p:pic>
      </p:grpSp>
      <p:grpSp>
        <p:nvGrpSpPr>
          <p:cNvPr id="5" name="Group 4">
            <a:extLst>
              <a:ext uri="{FF2B5EF4-FFF2-40B4-BE49-F238E27FC236}">
                <a16:creationId xmlns:a16="http://schemas.microsoft.com/office/drawing/2014/main" id="{31FB8017-9395-464C-A6A5-208753EFB5DC}"/>
              </a:ext>
            </a:extLst>
          </p:cNvPr>
          <p:cNvGrpSpPr/>
          <p:nvPr/>
        </p:nvGrpSpPr>
        <p:grpSpPr>
          <a:xfrm>
            <a:off x="8128000" y="1564524"/>
            <a:ext cx="3291840" cy="4391776"/>
            <a:chOff x="8128000" y="1564524"/>
            <a:chExt cx="3291840" cy="4391776"/>
          </a:xfrm>
        </p:grpSpPr>
        <p:sp>
          <p:nvSpPr>
            <p:cNvPr id="13" name="Rectangle 12">
              <a:extLst>
                <a:ext uri="{FF2B5EF4-FFF2-40B4-BE49-F238E27FC236}">
                  <a16:creationId xmlns:a16="http://schemas.microsoft.com/office/drawing/2014/main" id="{C5BA24D9-C5BE-41FC-BF65-3BCCC235D461}"/>
                </a:ext>
              </a:extLst>
            </p:cNvPr>
            <p:cNvSpPr/>
            <p:nvPr/>
          </p:nvSpPr>
          <p:spPr>
            <a:xfrm>
              <a:off x="8140700" y="1564524"/>
              <a:ext cx="3254068" cy="131837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solidFill>
                    <a:schemeClr val="bg1"/>
                  </a:solidFill>
                  <a:latin typeface="Arial" panose="020B0604020202020204" pitchFamily="34" charset="0"/>
                  <a:cs typeface="Arial" panose="020B0604020202020204" pitchFamily="34" charset="0"/>
                </a:rPr>
                <a:t>Direct AgriBusiness Activity</a:t>
              </a:r>
            </a:p>
            <a:p>
              <a:pPr>
                <a:spcBef>
                  <a:spcPts val="1800"/>
                </a:spcBef>
              </a:pPr>
              <a:r>
                <a:rPr lang="en-US" sz="1400" dirty="0">
                  <a:solidFill>
                    <a:schemeClr val="bg1"/>
                  </a:solidFill>
                  <a:latin typeface="Arial" panose="020B0604020202020204" pitchFamily="34" charset="0"/>
                  <a:cs typeface="Arial" panose="020B0604020202020204" pitchFamily="34" charset="0"/>
                </a:rPr>
                <a:t>Jobs	   Income	       Sales</a:t>
              </a:r>
            </a:p>
            <a:p>
              <a:pPr>
                <a:spcBef>
                  <a:spcPts val="600"/>
                </a:spcBef>
              </a:pPr>
              <a:r>
                <a:rPr lang="en-US" sz="2000" b="1" dirty="0">
                  <a:solidFill>
                    <a:schemeClr val="bg1"/>
                  </a:solidFill>
                  <a:latin typeface="Arial" panose="020B0604020202020204" pitchFamily="34" charset="0"/>
                  <a:cs typeface="Arial" panose="020B0604020202020204" pitchFamily="34" charset="0"/>
                </a:rPr>
                <a:t>84,103	  $5.5B	     $28.5B</a:t>
              </a:r>
            </a:p>
          </p:txBody>
        </p:sp>
        <p:cxnSp>
          <p:nvCxnSpPr>
            <p:cNvPr id="14" name="Straight Connector 13">
              <a:extLst>
                <a:ext uri="{FF2B5EF4-FFF2-40B4-BE49-F238E27FC236}">
                  <a16:creationId xmlns:a16="http://schemas.microsoft.com/office/drawing/2014/main" id="{3288F402-C5E0-442C-BFE7-C341343EA484}"/>
                </a:ext>
              </a:extLst>
            </p:cNvPr>
            <p:cNvCxnSpPr>
              <a:cxnSpLocks/>
            </p:cNvCxnSpPr>
            <p:nvPr/>
          </p:nvCxnSpPr>
          <p:spPr>
            <a:xfrm>
              <a:off x="8128000" y="2000560"/>
              <a:ext cx="3291840"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Callout: Down Arrow 16">
              <a:extLst>
                <a:ext uri="{FF2B5EF4-FFF2-40B4-BE49-F238E27FC236}">
                  <a16:creationId xmlns:a16="http://schemas.microsoft.com/office/drawing/2014/main" id="{C91E08AD-8778-46FB-8351-3E1C803711B2}"/>
                </a:ext>
              </a:extLst>
            </p:cNvPr>
            <p:cNvSpPr/>
            <p:nvPr/>
          </p:nvSpPr>
          <p:spPr>
            <a:xfrm>
              <a:off x="8140700" y="2958014"/>
              <a:ext cx="3254068" cy="2998286"/>
            </a:xfrm>
            <a:prstGeom prst="downArrowCallout">
              <a:avLst>
                <a:gd name="adj1" fmla="val 47798"/>
                <a:gd name="adj2" fmla="val 141065"/>
                <a:gd name="adj3" fmla="val 31435"/>
                <a:gd name="adj4" fmla="val 68565"/>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algn="ctr"/>
              <a:endParaRPr lang="en-US" dirty="0">
                <a:solidFill>
                  <a:schemeClr val="tx1"/>
                </a:solidFill>
                <a:latin typeface="Arial" panose="020B0604020202020204" pitchFamily="34" charset="0"/>
                <a:cs typeface="Arial" panose="020B0604020202020204" pitchFamily="34" charset="0"/>
              </a:endParaRPr>
            </a:p>
            <a:p>
              <a:pPr algn="ctr"/>
              <a:r>
                <a:rPr lang="en-US" dirty="0">
                  <a:solidFill>
                    <a:schemeClr val="tx1"/>
                  </a:solidFill>
                  <a:latin typeface="Arial" panose="020B0604020202020204" pitchFamily="34" charset="0"/>
                  <a:cs typeface="Arial" panose="020B0604020202020204" pitchFamily="34" charset="0"/>
                </a:rPr>
                <a:t>Spurs </a:t>
              </a:r>
              <a:r>
                <a:rPr lang="en-US" b="1" dirty="0">
                  <a:solidFill>
                    <a:schemeClr val="tx1"/>
                  </a:solidFill>
                  <a:latin typeface="Arial" panose="020B0604020202020204" pitchFamily="34" charset="0"/>
                  <a:cs typeface="Arial" panose="020B0604020202020204" pitchFamily="34" charset="0"/>
                </a:rPr>
                <a:t>Supplier</a:t>
              </a:r>
              <a:r>
                <a:rPr lang="en-US" dirty="0">
                  <a:solidFill>
                    <a:schemeClr val="tx1"/>
                  </a:solidFill>
                  <a:latin typeface="Arial" panose="020B0604020202020204" pitchFamily="34" charset="0"/>
                  <a:cs typeface="Arial" panose="020B0604020202020204" pitchFamily="34" charset="0"/>
                </a:rPr>
                <a:t> (Intermediate) purchases and </a:t>
              </a:r>
              <a:r>
                <a:rPr lang="en-US" b="1" dirty="0">
                  <a:solidFill>
                    <a:schemeClr val="tx1"/>
                  </a:solidFill>
                  <a:latin typeface="Arial" panose="020B0604020202020204" pitchFamily="34" charset="0"/>
                  <a:cs typeface="Arial" panose="020B0604020202020204" pitchFamily="34" charset="0"/>
                </a:rPr>
                <a:t>Household </a:t>
              </a:r>
              <a:r>
                <a:rPr lang="en-US" dirty="0">
                  <a:solidFill>
                    <a:schemeClr val="tx1"/>
                  </a:solidFill>
                  <a:latin typeface="Arial" panose="020B0604020202020204" pitchFamily="34" charset="0"/>
                  <a:cs typeface="Arial" panose="020B0604020202020204" pitchFamily="34" charset="0"/>
                </a:rPr>
                <a:t>(Induced) spending</a:t>
              </a:r>
            </a:p>
            <a:p>
              <a:pPr algn="ctr"/>
              <a:r>
                <a:rPr lang="en-US" dirty="0">
                  <a:solidFill>
                    <a:schemeClr val="tx1"/>
                  </a:solidFill>
                  <a:latin typeface="Arial" panose="020B0604020202020204" pitchFamily="34" charset="0"/>
                  <a:cs typeface="Arial" panose="020B0604020202020204" pitchFamily="34" charset="0"/>
                </a:rPr>
                <a:t>for a larger economic contribution or</a:t>
              </a:r>
            </a:p>
            <a:p>
              <a:pPr algn="ctr"/>
              <a:r>
                <a:rPr lang="en-US" dirty="0">
                  <a:solidFill>
                    <a:schemeClr val="tx1"/>
                  </a:solidFill>
                  <a:latin typeface="Arial" panose="020B0604020202020204" pitchFamily="34" charset="0"/>
                  <a:cs typeface="Arial" panose="020B0604020202020204" pitchFamily="34" charset="0"/>
                </a:rPr>
                <a:t> </a:t>
              </a:r>
              <a:r>
                <a:rPr lang="en-US" b="1" dirty="0">
                  <a:solidFill>
                    <a:schemeClr val="tx1"/>
                  </a:solidFill>
                  <a:latin typeface="Arial" panose="020B0604020202020204" pitchFamily="34" charset="0"/>
                  <a:cs typeface="Arial" panose="020B0604020202020204" pitchFamily="34" charset="0"/>
                </a:rPr>
                <a:t>Total Impact</a:t>
              </a:r>
              <a:endParaRPr lang="en-US" b="1" dirty="0"/>
            </a:p>
          </p:txBody>
        </p:sp>
      </p:grpSp>
      <p:grpSp>
        <p:nvGrpSpPr>
          <p:cNvPr id="7" name="Group 6">
            <a:extLst>
              <a:ext uri="{FF2B5EF4-FFF2-40B4-BE49-F238E27FC236}">
                <a16:creationId xmlns:a16="http://schemas.microsoft.com/office/drawing/2014/main" id="{BA1BAE83-DFB2-47F2-AF38-8841EF823FCC}"/>
              </a:ext>
            </a:extLst>
          </p:cNvPr>
          <p:cNvGrpSpPr/>
          <p:nvPr/>
        </p:nvGrpSpPr>
        <p:grpSpPr>
          <a:xfrm>
            <a:off x="474072" y="249669"/>
            <a:ext cx="1045735" cy="1045735"/>
            <a:chOff x="474072" y="249669"/>
            <a:chExt cx="1045735" cy="1045735"/>
          </a:xfrm>
        </p:grpSpPr>
        <p:sp>
          <p:nvSpPr>
            <p:cNvPr id="6" name="Oval 5">
              <a:extLst>
                <a:ext uri="{FF2B5EF4-FFF2-40B4-BE49-F238E27FC236}">
                  <a16:creationId xmlns:a16="http://schemas.microsoft.com/office/drawing/2014/main" id="{0821CDB5-0F17-4DA3-9714-353CA2ACCAE8}"/>
                </a:ext>
              </a:extLst>
            </p:cNvPr>
            <p:cNvSpPr>
              <a:spLocks noChangeAspect="1"/>
            </p:cNvSpPr>
            <p:nvPr/>
          </p:nvSpPr>
          <p:spPr>
            <a:xfrm>
              <a:off x="474072" y="249669"/>
              <a:ext cx="1045735" cy="104573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20" name="Graphic 19" descr="Open hand with plant">
              <a:extLst>
                <a:ext uri="{FF2B5EF4-FFF2-40B4-BE49-F238E27FC236}">
                  <a16:creationId xmlns:a16="http://schemas.microsoft.com/office/drawing/2014/main" id="{6B05235E-04C4-4946-861F-D5491BE986B5}"/>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77993" y="324479"/>
              <a:ext cx="789414" cy="789414"/>
            </a:xfrm>
            <a:prstGeom prst="rect">
              <a:avLst/>
            </a:prstGeom>
          </p:spPr>
        </p:pic>
      </p:grpSp>
    </p:spTree>
    <p:extLst>
      <p:ext uri="{BB962C8B-B14F-4D97-AF65-F5344CB8AC3E}">
        <p14:creationId xmlns:p14="http://schemas.microsoft.com/office/powerpoint/2010/main" val="586598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AC88C67-C828-4BB2-B62A-56C3FF9B6F73}"/>
              </a:ext>
            </a:extLst>
          </p:cNvPr>
          <p:cNvSpPr/>
          <p:nvPr/>
        </p:nvSpPr>
        <p:spPr>
          <a:xfrm>
            <a:off x="0" y="4733277"/>
            <a:ext cx="7035800" cy="137160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0" rtlCol="0" anchor="t"/>
          <a:lstStyle/>
          <a:p>
            <a:r>
              <a:rPr lang="en-US" sz="2600" b="1" dirty="0">
                <a:solidFill>
                  <a:schemeClr val="tx1">
                    <a:lumMod val="75000"/>
                    <a:lumOff val="25000"/>
                  </a:schemeClr>
                </a:solidFill>
                <a:latin typeface="Arial" panose="020B0604020202020204" pitchFamily="34" charset="0"/>
                <a:cs typeface="Arial" panose="020B0604020202020204" pitchFamily="34" charset="0"/>
              </a:rPr>
              <a:t>Total Tax Contributions	$3.46B</a:t>
            </a:r>
          </a:p>
          <a:p>
            <a:r>
              <a:rPr lang="en-US" sz="2600" dirty="0">
                <a:solidFill>
                  <a:schemeClr val="tx1">
                    <a:lumMod val="50000"/>
                    <a:lumOff val="50000"/>
                  </a:schemeClr>
                </a:solidFill>
                <a:latin typeface="Arial" panose="020B0604020202020204" pitchFamily="34" charset="0"/>
                <a:cs typeface="Arial" panose="020B0604020202020204" pitchFamily="34" charset="0"/>
              </a:rPr>
              <a:t>State &amp; Local Taxes		$1.33B</a:t>
            </a:r>
          </a:p>
          <a:p>
            <a:r>
              <a:rPr lang="en-US" sz="2600" dirty="0">
                <a:solidFill>
                  <a:schemeClr val="tx1">
                    <a:lumMod val="50000"/>
                    <a:lumOff val="50000"/>
                  </a:schemeClr>
                </a:solidFill>
                <a:latin typeface="Arial" panose="020B0604020202020204" pitchFamily="34" charset="0"/>
                <a:cs typeface="Arial" panose="020B0604020202020204" pitchFamily="34" charset="0"/>
              </a:rPr>
              <a:t>Federal Taxes			$2.13B</a:t>
            </a:r>
            <a:endParaRPr lang="en-US"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7976EE79-F404-47DA-A26B-5A9A0F5372A4}"/>
              </a:ext>
            </a:extLst>
          </p:cNvPr>
          <p:cNvSpPr>
            <a:spLocks noGrp="1"/>
          </p:cNvSpPr>
          <p:nvPr>
            <p:ph type="sldNum" sz="quarter" idx="11"/>
          </p:nvPr>
        </p:nvSpPr>
        <p:spPr/>
        <p:txBody>
          <a:bodyPr/>
          <a:lstStyle/>
          <a:p>
            <a:fld id="{19B51A1E-902D-48AF-9020-955120F399B6}" type="slidenum">
              <a:rPr lang="en-US" noProof="0" smtClean="0"/>
              <a:pPr/>
              <a:t>11</a:t>
            </a:fld>
            <a:endParaRPr lang="en-US" noProof="0" dirty="0"/>
          </a:p>
        </p:txBody>
      </p:sp>
      <p:sp>
        <p:nvSpPr>
          <p:cNvPr id="2" name="Title 1">
            <a:extLst>
              <a:ext uri="{FF2B5EF4-FFF2-40B4-BE49-F238E27FC236}">
                <a16:creationId xmlns:a16="http://schemas.microsoft.com/office/drawing/2014/main" id="{59C38F26-5FAF-4DA3-A024-1E2AFE143C0A}"/>
              </a:ext>
            </a:extLst>
          </p:cNvPr>
          <p:cNvSpPr>
            <a:spLocks noGrp="1"/>
          </p:cNvSpPr>
          <p:nvPr>
            <p:ph type="title"/>
          </p:nvPr>
        </p:nvSpPr>
        <p:spPr>
          <a:xfrm>
            <a:off x="1688686" y="556535"/>
            <a:ext cx="9649874" cy="548215"/>
          </a:xfrm>
        </p:spPr>
        <p:txBody>
          <a:bodyPr/>
          <a:lstStyle/>
          <a:p>
            <a:r>
              <a:rPr lang="en-US" sz="3600" b="1" dirty="0">
                <a:solidFill>
                  <a:schemeClr val="accent2">
                    <a:lumMod val="75000"/>
                  </a:schemeClr>
                </a:solidFill>
                <a:latin typeface="Arial" panose="020B0604020202020204" pitchFamily="34" charset="0"/>
                <a:cs typeface="Arial" panose="020B0604020202020204" pitchFamily="34" charset="0"/>
              </a:rPr>
              <a:t>St. Louis AgriBusiness: </a:t>
            </a:r>
            <a:r>
              <a:rPr lang="en-US" sz="3600" b="1" dirty="0">
                <a:solidFill>
                  <a:schemeClr val="tx1"/>
                </a:solidFill>
                <a:latin typeface="Arial" panose="020B0604020202020204" pitchFamily="34" charset="0"/>
                <a:cs typeface="Arial" panose="020B0604020202020204" pitchFamily="34" charset="0"/>
              </a:rPr>
              <a:t>Total Impact</a:t>
            </a:r>
          </a:p>
        </p:txBody>
      </p:sp>
      <p:graphicFrame>
        <p:nvGraphicFramePr>
          <p:cNvPr id="13" name="Table 12">
            <a:extLst>
              <a:ext uri="{FF2B5EF4-FFF2-40B4-BE49-F238E27FC236}">
                <a16:creationId xmlns:a16="http://schemas.microsoft.com/office/drawing/2014/main" id="{EEE006AF-410A-4B53-B581-64B6BDBDA19C}"/>
              </a:ext>
            </a:extLst>
          </p:cNvPr>
          <p:cNvGraphicFramePr>
            <a:graphicFrameLocks noGrp="1"/>
          </p:cNvGraphicFramePr>
          <p:nvPr>
            <p:extLst>
              <p:ext uri="{D42A27DB-BD31-4B8C-83A1-F6EECF244321}">
                <p14:modId xmlns:p14="http://schemas.microsoft.com/office/powerpoint/2010/main" val="4044478085"/>
              </p:ext>
            </p:extLst>
          </p:nvPr>
        </p:nvGraphicFramePr>
        <p:xfrm>
          <a:off x="0" y="1379290"/>
          <a:ext cx="11339513" cy="3274057"/>
        </p:xfrm>
        <a:graphic>
          <a:graphicData uri="http://schemas.openxmlformats.org/drawingml/2006/table">
            <a:tbl>
              <a:tblPr>
                <a:tableStyleId>{69012ECD-51FC-41F1-AA8D-1B2483CD663E}</a:tableStyleId>
              </a:tblPr>
              <a:tblGrid>
                <a:gridCol w="5151120">
                  <a:extLst>
                    <a:ext uri="{9D8B030D-6E8A-4147-A177-3AD203B41FA5}">
                      <a16:colId xmlns:a16="http://schemas.microsoft.com/office/drawing/2014/main" val="3240790811"/>
                    </a:ext>
                  </a:extLst>
                </a:gridCol>
                <a:gridCol w="1615440">
                  <a:extLst>
                    <a:ext uri="{9D8B030D-6E8A-4147-A177-3AD203B41FA5}">
                      <a16:colId xmlns:a16="http://schemas.microsoft.com/office/drawing/2014/main" val="2453832021"/>
                    </a:ext>
                  </a:extLst>
                </a:gridCol>
                <a:gridCol w="1615440">
                  <a:extLst>
                    <a:ext uri="{9D8B030D-6E8A-4147-A177-3AD203B41FA5}">
                      <a16:colId xmlns:a16="http://schemas.microsoft.com/office/drawing/2014/main" val="1089698958"/>
                    </a:ext>
                  </a:extLst>
                </a:gridCol>
                <a:gridCol w="1511300">
                  <a:extLst>
                    <a:ext uri="{9D8B030D-6E8A-4147-A177-3AD203B41FA5}">
                      <a16:colId xmlns:a16="http://schemas.microsoft.com/office/drawing/2014/main" val="2918239181"/>
                    </a:ext>
                  </a:extLst>
                </a:gridCol>
                <a:gridCol w="1446213">
                  <a:extLst>
                    <a:ext uri="{9D8B030D-6E8A-4147-A177-3AD203B41FA5}">
                      <a16:colId xmlns:a16="http://schemas.microsoft.com/office/drawing/2014/main" val="3785233661"/>
                    </a:ext>
                  </a:extLst>
                </a:gridCol>
              </a:tblGrid>
              <a:tr h="632821">
                <a:tc>
                  <a:txBody>
                    <a:bodyPr/>
                    <a:lstStyle/>
                    <a:p>
                      <a:pPr algn="r" fontAlgn="b"/>
                      <a:r>
                        <a:rPr lang="en-US" sz="1800" b="0" u="none" strike="noStrike" dirty="0">
                          <a:solidFill>
                            <a:schemeClr val="bg1">
                              <a:lumMod val="95000"/>
                            </a:schemeClr>
                          </a:solidFill>
                          <a:effectLst/>
                          <a:latin typeface="Arial" panose="020B0604020202020204" pitchFamily="34" charset="0"/>
                          <a:cs typeface="Arial" panose="020B0604020202020204" pitchFamily="34" charset="0"/>
                        </a:rPr>
                        <a:t>Description</a:t>
                      </a:r>
                      <a:endParaRPr lang="en-US" sz="1800" b="0" i="0" u="none" strike="noStrike" dirty="0">
                        <a:solidFill>
                          <a:schemeClr val="bg1">
                            <a:lumMod val="95000"/>
                          </a:schemeClr>
                        </a:solidFill>
                        <a:effectLst/>
                        <a:latin typeface="Arial" panose="020B0604020202020204" pitchFamily="34" charset="0"/>
                        <a:cs typeface="Arial" panose="020B0604020202020204" pitchFamily="34" charset="0"/>
                      </a:endParaRPr>
                    </a:p>
                  </a:txBody>
                  <a:tcPr marL="7428" marT="7428" marB="0" anchor="b">
                    <a:lnL w="6350" cap="flat" cmpd="sng" algn="ctr">
                      <a:noFill/>
                      <a:prstDash val="solid"/>
                      <a:miter lim="800000"/>
                    </a:lnL>
                    <a:lnR>
                      <a:noFill/>
                    </a:lnR>
                    <a:lnT w="6350" cap="flat" cmpd="sng" algn="ctr">
                      <a:noFill/>
                      <a:prstDash val="solid"/>
                      <a:miter lim="800000"/>
                    </a:lnT>
                    <a:lnB>
                      <a:noFill/>
                    </a:lnB>
                    <a:lnTlToBr w="12700" cmpd="sng">
                      <a:noFill/>
                      <a:prstDash val="solid"/>
                    </a:lnTlToBr>
                    <a:lnBlToTr w="12700" cmpd="sng">
                      <a:noFill/>
                      <a:prstDash val="solid"/>
                    </a:lnBlToTr>
                    <a:solidFill>
                      <a:schemeClr val="accent2">
                        <a:lumMod val="75000"/>
                      </a:schemeClr>
                    </a:solidFill>
                  </a:tcPr>
                </a:tc>
                <a:tc>
                  <a:txBody>
                    <a:bodyPr/>
                    <a:lstStyle/>
                    <a:p>
                      <a:pPr algn="r" fontAlgn="b"/>
                      <a:r>
                        <a:rPr lang="en-US" sz="1800" b="0" u="none" strike="noStrike" dirty="0">
                          <a:solidFill>
                            <a:schemeClr val="bg1">
                              <a:lumMod val="95000"/>
                            </a:schemeClr>
                          </a:solidFill>
                          <a:effectLst/>
                          <a:latin typeface="Arial" panose="020B0604020202020204" pitchFamily="34" charset="0"/>
                          <a:cs typeface="Arial" panose="020B0604020202020204" pitchFamily="34" charset="0"/>
                        </a:rPr>
                        <a:t>Jobs</a:t>
                      </a:r>
                      <a:endParaRPr lang="en-US" sz="1800" b="0" i="0" u="none" strike="noStrike" dirty="0">
                        <a:solidFill>
                          <a:schemeClr val="bg1">
                            <a:lumMod val="95000"/>
                          </a:schemeClr>
                        </a:solidFill>
                        <a:effectLst/>
                        <a:latin typeface="Arial" panose="020B0604020202020204" pitchFamily="34" charset="0"/>
                        <a:cs typeface="Arial" panose="020B0604020202020204" pitchFamily="34" charset="0"/>
                      </a:endParaRPr>
                    </a:p>
                  </a:txBody>
                  <a:tcPr marL="7428" marT="7428" marB="0" anchor="b">
                    <a:lnL>
                      <a:noFill/>
                    </a:lnL>
                    <a:lnR>
                      <a:noFill/>
                    </a:lnR>
                    <a:lnT w="6350" cap="flat" cmpd="sng" algn="ctr">
                      <a:noFill/>
                      <a:prstDash val="solid"/>
                      <a:miter lim="800000"/>
                    </a:lnT>
                    <a:lnB>
                      <a:noFill/>
                    </a:lnB>
                    <a:lnTlToBr w="12700" cmpd="sng">
                      <a:noFill/>
                      <a:prstDash val="solid"/>
                    </a:lnTlToBr>
                    <a:lnBlToTr w="12700" cmpd="sng">
                      <a:noFill/>
                      <a:prstDash val="solid"/>
                    </a:lnBlToTr>
                    <a:solidFill>
                      <a:schemeClr val="accent2">
                        <a:lumMod val="75000"/>
                      </a:schemeClr>
                    </a:solidFill>
                  </a:tcPr>
                </a:tc>
                <a:tc>
                  <a:txBody>
                    <a:bodyPr/>
                    <a:lstStyle/>
                    <a:p>
                      <a:pPr algn="r" fontAlgn="b"/>
                      <a:r>
                        <a:rPr lang="en-US" sz="1800" b="0" u="none" strike="noStrike" dirty="0">
                          <a:solidFill>
                            <a:schemeClr val="bg1">
                              <a:lumMod val="95000"/>
                            </a:schemeClr>
                          </a:solidFill>
                          <a:effectLst/>
                          <a:latin typeface="Arial" panose="020B0604020202020204" pitchFamily="34" charset="0"/>
                          <a:cs typeface="Arial" panose="020B0604020202020204" pitchFamily="34" charset="0"/>
                        </a:rPr>
                        <a:t>Labor </a:t>
                      </a:r>
                    </a:p>
                    <a:p>
                      <a:pPr algn="r" fontAlgn="b"/>
                      <a:r>
                        <a:rPr lang="en-US" sz="1800" b="0" u="none" strike="noStrike" dirty="0">
                          <a:solidFill>
                            <a:schemeClr val="bg1">
                              <a:lumMod val="95000"/>
                            </a:schemeClr>
                          </a:solidFill>
                          <a:effectLst/>
                          <a:latin typeface="Arial" panose="020B0604020202020204" pitchFamily="34" charset="0"/>
                          <a:cs typeface="Arial" panose="020B0604020202020204" pitchFamily="34" charset="0"/>
                        </a:rPr>
                        <a:t>Income</a:t>
                      </a:r>
                      <a:endParaRPr lang="en-US" sz="1800" b="0" i="0" u="none" strike="noStrike" dirty="0">
                        <a:solidFill>
                          <a:schemeClr val="bg1">
                            <a:lumMod val="95000"/>
                          </a:schemeClr>
                        </a:solidFill>
                        <a:effectLst/>
                        <a:latin typeface="Arial" panose="020B0604020202020204" pitchFamily="34" charset="0"/>
                        <a:cs typeface="Arial" panose="020B0604020202020204" pitchFamily="34" charset="0"/>
                      </a:endParaRPr>
                    </a:p>
                  </a:txBody>
                  <a:tcPr marL="7428" marT="7428" marB="0" anchor="b">
                    <a:lnL>
                      <a:noFill/>
                    </a:lnL>
                    <a:lnR>
                      <a:noFill/>
                    </a:lnR>
                    <a:lnT w="6350" cap="flat" cmpd="sng" algn="ctr">
                      <a:noFill/>
                      <a:prstDash val="solid"/>
                      <a:miter lim="800000"/>
                    </a:lnT>
                    <a:lnB>
                      <a:noFill/>
                    </a:lnB>
                    <a:lnTlToBr w="12700" cmpd="sng">
                      <a:noFill/>
                      <a:prstDash val="solid"/>
                    </a:lnTlToBr>
                    <a:lnBlToTr w="12700" cmpd="sng">
                      <a:noFill/>
                      <a:prstDash val="solid"/>
                    </a:lnBlToTr>
                    <a:solidFill>
                      <a:schemeClr val="accent2">
                        <a:lumMod val="75000"/>
                      </a:schemeClr>
                    </a:solidFill>
                  </a:tcPr>
                </a:tc>
                <a:tc>
                  <a:txBody>
                    <a:bodyPr/>
                    <a:lstStyle/>
                    <a:p>
                      <a:pPr algn="r" fontAlgn="b"/>
                      <a:r>
                        <a:rPr lang="en-US" sz="1800" b="0" u="none" strike="noStrike" dirty="0">
                          <a:solidFill>
                            <a:schemeClr val="bg1">
                              <a:lumMod val="95000"/>
                            </a:schemeClr>
                          </a:solidFill>
                          <a:effectLst/>
                          <a:latin typeface="Arial" panose="020B0604020202020204" pitchFamily="34" charset="0"/>
                          <a:cs typeface="Arial" panose="020B0604020202020204" pitchFamily="34" charset="0"/>
                        </a:rPr>
                        <a:t>GDP</a:t>
                      </a:r>
                      <a:endParaRPr lang="en-US" sz="1800" b="0" i="0" u="none" strike="noStrike" dirty="0">
                        <a:solidFill>
                          <a:schemeClr val="bg1">
                            <a:lumMod val="95000"/>
                          </a:schemeClr>
                        </a:solidFill>
                        <a:effectLst/>
                        <a:latin typeface="Arial" panose="020B0604020202020204" pitchFamily="34" charset="0"/>
                        <a:cs typeface="Arial" panose="020B0604020202020204" pitchFamily="34" charset="0"/>
                      </a:endParaRPr>
                    </a:p>
                  </a:txBody>
                  <a:tcPr marL="7428" marT="7428" marB="0" anchor="b">
                    <a:lnL>
                      <a:noFill/>
                    </a:lnL>
                    <a:lnR>
                      <a:noFill/>
                    </a:lnR>
                    <a:lnT w="6350" cap="flat" cmpd="sng" algn="ctr">
                      <a:noFill/>
                      <a:prstDash val="solid"/>
                      <a:miter lim="800000"/>
                    </a:lnT>
                    <a:lnB>
                      <a:noFill/>
                    </a:lnB>
                    <a:lnTlToBr w="12700" cmpd="sng">
                      <a:noFill/>
                      <a:prstDash val="solid"/>
                    </a:lnTlToBr>
                    <a:lnBlToTr w="12700" cmpd="sng">
                      <a:noFill/>
                      <a:prstDash val="solid"/>
                    </a:lnBlToTr>
                    <a:solidFill>
                      <a:schemeClr val="accent2">
                        <a:lumMod val="75000"/>
                      </a:schemeClr>
                    </a:solidFill>
                  </a:tcPr>
                </a:tc>
                <a:tc>
                  <a:txBody>
                    <a:bodyPr/>
                    <a:lstStyle/>
                    <a:p>
                      <a:pPr algn="r" fontAlgn="b"/>
                      <a:r>
                        <a:rPr lang="en-US" sz="1800" b="0" u="none" strike="noStrike" dirty="0">
                          <a:solidFill>
                            <a:schemeClr val="bg1">
                              <a:lumMod val="95000"/>
                            </a:schemeClr>
                          </a:solidFill>
                          <a:effectLst/>
                          <a:latin typeface="Arial" panose="020B0604020202020204" pitchFamily="34" charset="0"/>
                          <a:cs typeface="Arial" panose="020B0604020202020204" pitchFamily="34" charset="0"/>
                        </a:rPr>
                        <a:t>Gross</a:t>
                      </a:r>
                    </a:p>
                    <a:p>
                      <a:pPr algn="r" fontAlgn="b"/>
                      <a:r>
                        <a:rPr lang="en-US" sz="1800" b="0" u="none" strike="noStrike" dirty="0">
                          <a:solidFill>
                            <a:schemeClr val="bg1">
                              <a:lumMod val="95000"/>
                            </a:schemeClr>
                          </a:solidFill>
                          <a:effectLst/>
                          <a:latin typeface="Arial" panose="020B0604020202020204" pitchFamily="34" charset="0"/>
                          <a:cs typeface="Arial" panose="020B0604020202020204" pitchFamily="34" charset="0"/>
                        </a:rPr>
                        <a:t>Sales</a:t>
                      </a:r>
                      <a:endParaRPr lang="en-US" sz="1800" b="0" i="0" u="none" strike="noStrike" dirty="0">
                        <a:solidFill>
                          <a:schemeClr val="bg1">
                            <a:lumMod val="95000"/>
                          </a:schemeClr>
                        </a:solidFill>
                        <a:effectLst/>
                        <a:latin typeface="Arial" panose="020B0604020202020204" pitchFamily="34" charset="0"/>
                        <a:cs typeface="Arial" panose="020B0604020202020204" pitchFamily="34" charset="0"/>
                      </a:endParaRPr>
                    </a:p>
                  </a:txBody>
                  <a:tcPr marL="7428" marT="7428" marB="0" anchor="b">
                    <a:lnL>
                      <a:noFill/>
                    </a:lnL>
                    <a:lnR w="6350" cap="flat" cmpd="sng" algn="ctr">
                      <a:noFill/>
                      <a:prstDash val="solid"/>
                      <a:miter lim="800000"/>
                    </a:lnR>
                    <a:lnT w="6350" cap="flat" cmpd="sng" algn="ctr">
                      <a:noFill/>
                      <a:prstDash val="solid"/>
                      <a:miter lim="800000"/>
                    </a:lnT>
                    <a:lnB>
                      <a:noFill/>
                    </a:lnB>
                    <a:lnTlToBr w="12700" cmpd="sng">
                      <a:noFill/>
                      <a:prstDash val="solid"/>
                    </a:lnTlToBr>
                    <a:lnBlToTr w="12700" cmpd="sng">
                      <a:noFill/>
                      <a:prstDash val="solid"/>
                    </a:lnBlToTr>
                    <a:solidFill>
                      <a:schemeClr val="accent2">
                        <a:lumMod val="75000"/>
                      </a:schemeClr>
                    </a:solidFill>
                  </a:tcPr>
                </a:tc>
                <a:extLst>
                  <a:ext uri="{0D108BD9-81ED-4DB2-BD59-A6C34878D82A}">
                    <a16:rowId xmlns:a16="http://schemas.microsoft.com/office/drawing/2014/main" val="1519934845"/>
                  </a:ext>
                </a:extLst>
              </a:tr>
              <a:tr h="532902">
                <a:tc>
                  <a:txBody>
                    <a:bodyPr/>
                    <a:lstStyle/>
                    <a:p>
                      <a:pPr algn="r" fontAlgn="ctr"/>
                      <a:r>
                        <a:rPr lang="en-US" sz="2600" b="0" u="none" strike="noStrike" dirty="0">
                          <a:solidFill>
                            <a:schemeClr val="bg1">
                              <a:lumMod val="95000"/>
                            </a:schemeClr>
                          </a:solidFill>
                          <a:effectLst/>
                          <a:latin typeface="Arial" panose="020B0604020202020204" pitchFamily="34" charset="0"/>
                          <a:cs typeface="Arial" panose="020B0604020202020204" pitchFamily="34" charset="0"/>
                        </a:rPr>
                        <a:t>Direct AgriBusiness</a:t>
                      </a:r>
                      <a:endParaRPr lang="en-US" sz="2600" b="0" i="0" u="none" strike="noStrike" dirty="0">
                        <a:solidFill>
                          <a:schemeClr val="bg1">
                            <a:lumMod val="95000"/>
                          </a:schemeClr>
                        </a:solidFill>
                        <a:effectLst/>
                        <a:latin typeface="Arial" panose="020B0604020202020204" pitchFamily="34" charset="0"/>
                        <a:cs typeface="Arial" panose="020B0604020202020204" pitchFamily="34" charset="0"/>
                      </a:endParaRPr>
                    </a:p>
                  </a:txBody>
                  <a:tcPr marL="7428" marT="7428" marB="0" anchor="ctr">
                    <a:lnL w="6350" cap="flat" cmpd="sng" algn="ctr">
                      <a:noFill/>
                      <a:prstDash val="solid"/>
                      <a:miter lim="800000"/>
                    </a:lnL>
                    <a:lnR>
                      <a:noFill/>
                    </a:lnR>
                    <a:lnT>
                      <a:noFill/>
                    </a:lnT>
                    <a:lnB w="6350" cap="flat" cmpd="sng" algn="ctr">
                      <a:noFill/>
                      <a:prstDash val="solid"/>
                      <a:miter lim="800000"/>
                    </a:lnB>
                    <a:lnTlToBr w="12700" cmpd="sng">
                      <a:noFill/>
                      <a:prstDash val="solid"/>
                    </a:lnTlToBr>
                    <a:lnBlToTr w="12700" cmpd="sng">
                      <a:noFill/>
                      <a:prstDash val="solid"/>
                    </a:lnBlToTr>
                    <a:solidFill>
                      <a:schemeClr val="accent2">
                        <a:lumMod val="75000"/>
                      </a:schemeClr>
                    </a:solidFill>
                  </a:tcPr>
                </a:tc>
                <a:tc>
                  <a:txBody>
                    <a:bodyPr/>
                    <a:lstStyle/>
                    <a:p>
                      <a:pPr algn="r" fontAlgn="ctr"/>
                      <a:r>
                        <a:rPr lang="en-US" sz="2600" b="0" u="none" strike="noStrike" dirty="0">
                          <a:solidFill>
                            <a:schemeClr val="bg1">
                              <a:lumMod val="95000"/>
                            </a:schemeClr>
                          </a:solidFill>
                          <a:effectLst/>
                          <a:latin typeface="Arial" panose="020B0604020202020204" pitchFamily="34" charset="0"/>
                          <a:cs typeface="Arial" panose="020B0604020202020204" pitchFamily="34" charset="0"/>
                        </a:rPr>
                        <a:t>84,103</a:t>
                      </a:r>
                      <a:endParaRPr lang="en-US" sz="2600" b="0" i="0" u="none" strike="noStrike" dirty="0">
                        <a:solidFill>
                          <a:schemeClr val="bg1">
                            <a:lumMod val="95000"/>
                          </a:schemeClr>
                        </a:solidFill>
                        <a:effectLst/>
                        <a:latin typeface="Arial" panose="020B0604020202020204" pitchFamily="34" charset="0"/>
                        <a:cs typeface="Arial" panose="020B0604020202020204" pitchFamily="34" charset="0"/>
                      </a:endParaRPr>
                    </a:p>
                  </a:txBody>
                  <a:tcPr marL="7428" marT="7428" marB="0" anchor="ctr">
                    <a:lnL>
                      <a:noFill/>
                    </a:lnL>
                    <a:lnR>
                      <a:noFill/>
                    </a:lnR>
                    <a:lnT>
                      <a:noFill/>
                    </a:lnT>
                    <a:lnB w="6350" cap="flat" cmpd="sng" algn="ctr">
                      <a:noFill/>
                      <a:prstDash val="solid"/>
                      <a:miter lim="800000"/>
                    </a:lnB>
                    <a:lnTlToBr w="12700" cmpd="sng">
                      <a:noFill/>
                      <a:prstDash val="solid"/>
                    </a:lnTlToBr>
                    <a:lnBlToTr w="12700" cmpd="sng">
                      <a:noFill/>
                      <a:prstDash val="solid"/>
                    </a:lnBlToTr>
                    <a:solidFill>
                      <a:schemeClr val="accent2">
                        <a:lumMod val="75000"/>
                      </a:schemeClr>
                    </a:solidFill>
                  </a:tcPr>
                </a:tc>
                <a:tc>
                  <a:txBody>
                    <a:bodyPr/>
                    <a:lstStyle/>
                    <a:p>
                      <a:pPr algn="r" fontAlgn="ctr"/>
                      <a:r>
                        <a:rPr lang="en-US" sz="2600" b="0" u="none" strike="noStrike" dirty="0">
                          <a:solidFill>
                            <a:schemeClr val="bg1">
                              <a:lumMod val="95000"/>
                            </a:schemeClr>
                          </a:solidFill>
                          <a:effectLst/>
                          <a:latin typeface="Arial" panose="020B0604020202020204" pitchFamily="34" charset="0"/>
                          <a:cs typeface="Arial" panose="020B0604020202020204" pitchFamily="34" charset="0"/>
                        </a:rPr>
                        <a:t>$5.5B</a:t>
                      </a:r>
                      <a:endParaRPr lang="en-US" sz="2600" b="0" i="0" u="none" strike="noStrike" dirty="0">
                        <a:solidFill>
                          <a:schemeClr val="bg1">
                            <a:lumMod val="95000"/>
                          </a:schemeClr>
                        </a:solidFill>
                        <a:effectLst/>
                        <a:latin typeface="Arial" panose="020B0604020202020204" pitchFamily="34" charset="0"/>
                        <a:cs typeface="Arial" panose="020B0604020202020204" pitchFamily="34" charset="0"/>
                      </a:endParaRPr>
                    </a:p>
                  </a:txBody>
                  <a:tcPr marL="7428" marT="7428" marB="0" anchor="ctr">
                    <a:lnL>
                      <a:noFill/>
                    </a:lnL>
                    <a:lnR>
                      <a:noFill/>
                    </a:lnR>
                    <a:lnT>
                      <a:noFill/>
                    </a:lnT>
                    <a:lnB w="6350" cap="flat" cmpd="sng" algn="ctr">
                      <a:noFill/>
                      <a:prstDash val="solid"/>
                      <a:miter lim="800000"/>
                    </a:lnB>
                    <a:lnTlToBr w="12700" cmpd="sng">
                      <a:noFill/>
                      <a:prstDash val="solid"/>
                    </a:lnTlToBr>
                    <a:lnBlToTr w="12700" cmpd="sng">
                      <a:noFill/>
                      <a:prstDash val="solid"/>
                    </a:lnBlToTr>
                    <a:solidFill>
                      <a:schemeClr val="accent2">
                        <a:lumMod val="75000"/>
                      </a:schemeClr>
                    </a:solidFill>
                  </a:tcPr>
                </a:tc>
                <a:tc>
                  <a:txBody>
                    <a:bodyPr/>
                    <a:lstStyle/>
                    <a:p>
                      <a:pPr algn="r" fontAlgn="ctr"/>
                      <a:r>
                        <a:rPr lang="en-US" sz="2600" b="0" u="none" strike="noStrike" dirty="0">
                          <a:solidFill>
                            <a:schemeClr val="bg1">
                              <a:lumMod val="95000"/>
                            </a:schemeClr>
                          </a:solidFill>
                          <a:effectLst/>
                          <a:latin typeface="Arial" panose="020B0604020202020204" pitchFamily="34" charset="0"/>
                          <a:cs typeface="Arial" panose="020B0604020202020204" pitchFamily="34" charset="0"/>
                        </a:rPr>
                        <a:t>$10.2B</a:t>
                      </a:r>
                      <a:endParaRPr lang="en-US" sz="2600" b="0" i="0" u="none" strike="noStrike" dirty="0">
                        <a:solidFill>
                          <a:schemeClr val="bg1">
                            <a:lumMod val="95000"/>
                          </a:schemeClr>
                        </a:solidFill>
                        <a:effectLst/>
                        <a:latin typeface="Arial" panose="020B0604020202020204" pitchFamily="34" charset="0"/>
                        <a:cs typeface="Arial" panose="020B0604020202020204" pitchFamily="34" charset="0"/>
                      </a:endParaRPr>
                    </a:p>
                  </a:txBody>
                  <a:tcPr marL="7428" marT="7428" marB="0" anchor="ctr">
                    <a:lnL>
                      <a:noFill/>
                    </a:lnL>
                    <a:lnR>
                      <a:noFill/>
                    </a:lnR>
                    <a:lnT>
                      <a:noFill/>
                    </a:lnT>
                    <a:lnB w="6350" cap="flat" cmpd="sng" algn="ctr">
                      <a:noFill/>
                      <a:prstDash val="solid"/>
                      <a:miter lim="800000"/>
                    </a:lnB>
                    <a:lnTlToBr w="12700" cmpd="sng">
                      <a:noFill/>
                      <a:prstDash val="solid"/>
                    </a:lnTlToBr>
                    <a:lnBlToTr w="12700" cmpd="sng">
                      <a:noFill/>
                      <a:prstDash val="solid"/>
                    </a:lnBlToTr>
                    <a:solidFill>
                      <a:schemeClr val="accent2">
                        <a:lumMod val="75000"/>
                      </a:schemeClr>
                    </a:solidFill>
                  </a:tcPr>
                </a:tc>
                <a:tc>
                  <a:txBody>
                    <a:bodyPr/>
                    <a:lstStyle/>
                    <a:p>
                      <a:pPr algn="r" fontAlgn="ctr"/>
                      <a:r>
                        <a:rPr lang="en-US" sz="2600" b="0" u="none" strike="noStrike" dirty="0">
                          <a:solidFill>
                            <a:schemeClr val="bg1">
                              <a:lumMod val="95000"/>
                            </a:schemeClr>
                          </a:solidFill>
                          <a:effectLst/>
                          <a:latin typeface="Arial" panose="020B0604020202020204" pitchFamily="34" charset="0"/>
                          <a:cs typeface="Arial" panose="020B0604020202020204" pitchFamily="34" charset="0"/>
                        </a:rPr>
                        <a:t>$28.5B</a:t>
                      </a:r>
                      <a:endParaRPr lang="en-US" sz="2600" b="0" i="0" u="none" strike="noStrike" dirty="0">
                        <a:solidFill>
                          <a:schemeClr val="bg1">
                            <a:lumMod val="95000"/>
                          </a:schemeClr>
                        </a:solidFill>
                        <a:effectLst/>
                        <a:latin typeface="Arial" panose="020B0604020202020204" pitchFamily="34" charset="0"/>
                        <a:cs typeface="Arial" panose="020B0604020202020204" pitchFamily="34" charset="0"/>
                      </a:endParaRPr>
                    </a:p>
                  </a:txBody>
                  <a:tcPr marL="7428" marT="7428" marB="0" anchor="ctr">
                    <a:lnL>
                      <a:noFill/>
                    </a:lnL>
                    <a:lnR w="6350" cap="flat" cmpd="sng" algn="ctr">
                      <a:noFill/>
                      <a:prstDash val="solid"/>
                      <a:miter lim="800000"/>
                    </a:lnR>
                    <a:lnT>
                      <a:noFill/>
                    </a:lnT>
                    <a:lnB w="6350" cap="flat" cmpd="sng" algn="ctr">
                      <a:noFill/>
                      <a:prstDash val="solid"/>
                      <a:miter lim="800000"/>
                    </a:lnB>
                    <a:lnTlToBr w="12700" cmpd="sng">
                      <a:noFill/>
                      <a:prstDash val="solid"/>
                    </a:lnTlToBr>
                    <a:lnBlToTr w="12700" cmpd="sng">
                      <a:noFill/>
                      <a:prstDash val="solid"/>
                    </a:lnBlToTr>
                    <a:solidFill>
                      <a:schemeClr val="accent2">
                        <a:lumMod val="75000"/>
                      </a:schemeClr>
                    </a:solidFill>
                  </a:tcPr>
                </a:tc>
                <a:extLst>
                  <a:ext uri="{0D108BD9-81ED-4DB2-BD59-A6C34878D82A}">
                    <a16:rowId xmlns:a16="http://schemas.microsoft.com/office/drawing/2014/main" val="3790522672"/>
                  </a:ext>
                </a:extLst>
              </a:tr>
              <a:tr h="502920">
                <a:tc>
                  <a:txBody>
                    <a:bodyPr/>
                    <a:lstStyle/>
                    <a:p>
                      <a:pPr algn="r" fontAlgn="ctr"/>
                      <a:r>
                        <a:rPr lang="en-US" sz="2400" b="0" u="none" strike="noStrike" dirty="0">
                          <a:solidFill>
                            <a:schemeClr val="tx1">
                              <a:lumMod val="75000"/>
                              <a:lumOff val="25000"/>
                            </a:schemeClr>
                          </a:solidFill>
                          <a:effectLst/>
                          <a:latin typeface="Arial" panose="020B0604020202020204" pitchFamily="34" charset="0"/>
                          <a:cs typeface="Arial" panose="020B0604020202020204" pitchFamily="34" charset="0"/>
                        </a:rPr>
                        <a:t>Supplier Spending </a:t>
                      </a:r>
                      <a:endParaRPr lang="en-US" sz="2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7428" marT="7428" marB="0" anchor="ctr">
                    <a:lnL w="6350" cap="flat" cmpd="sng" algn="ctr">
                      <a:noFill/>
                      <a:prstDash val="solid"/>
                      <a:miter lim="800000"/>
                    </a:lnL>
                    <a:lnR>
                      <a:noFill/>
                    </a:lnR>
                    <a:lnT>
                      <a:noFill/>
                    </a:lnT>
                    <a:lnB w="6350" cap="flat" cmpd="sng" algn="ctr">
                      <a:noFill/>
                      <a:prstDash val="solid"/>
                      <a:miter lim="800000"/>
                    </a:lnB>
                    <a:lnTlToBr w="12700" cmpd="sng">
                      <a:noFill/>
                      <a:prstDash val="solid"/>
                    </a:lnTlToBr>
                    <a:lnBlToTr w="12700" cmpd="sng">
                      <a:noFill/>
                      <a:prstDash val="solid"/>
                    </a:lnBlToTr>
                    <a:solidFill>
                      <a:schemeClr val="accent2">
                        <a:lumMod val="40000"/>
                        <a:lumOff val="60000"/>
                      </a:schemeClr>
                    </a:solidFill>
                  </a:tcPr>
                </a:tc>
                <a:tc>
                  <a:txBody>
                    <a:bodyPr/>
                    <a:lstStyle/>
                    <a:p>
                      <a:pPr algn="r" fontAlgn="ctr"/>
                      <a:r>
                        <a:rPr lang="en-US" sz="2400" b="0" u="none" strike="noStrike" dirty="0">
                          <a:solidFill>
                            <a:schemeClr val="tx1">
                              <a:lumMod val="75000"/>
                              <a:lumOff val="25000"/>
                            </a:schemeClr>
                          </a:solidFill>
                          <a:effectLst/>
                          <a:latin typeface="Arial" panose="020B0604020202020204" pitchFamily="34" charset="0"/>
                          <a:cs typeface="Arial" panose="020B0604020202020204" pitchFamily="34" charset="0"/>
                        </a:rPr>
                        <a:t>35,798</a:t>
                      </a:r>
                    </a:p>
                  </a:txBody>
                  <a:tcPr marL="7428" marT="7428" marB="0" anchor="ctr">
                    <a:lnL>
                      <a:noFill/>
                    </a:lnL>
                    <a:lnR>
                      <a:noFill/>
                    </a:lnR>
                    <a:lnT>
                      <a:noFill/>
                    </a:lnT>
                    <a:lnB w="6350" cap="flat" cmpd="sng" algn="ctr">
                      <a:noFill/>
                      <a:prstDash val="solid"/>
                      <a:miter lim="800000"/>
                    </a:lnB>
                    <a:lnTlToBr w="12700" cmpd="sng">
                      <a:noFill/>
                      <a:prstDash val="solid"/>
                    </a:lnTlToBr>
                    <a:lnBlToTr w="12700" cmpd="sng">
                      <a:noFill/>
                      <a:prstDash val="solid"/>
                    </a:lnBlToTr>
                    <a:solidFill>
                      <a:schemeClr val="accent2">
                        <a:lumMod val="40000"/>
                        <a:lumOff val="60000"/>
                      </a:schemeClr>
                    </a:solidFill>
                  </a:tcPr>
                </a:tc>
                <a:tc>
                  <a:txBody>
                    <a:bodyPr/>
                    <a:lstStyle/>
                    <a:p>
                      <a:pPr algn="r" fontAlgn="ctr"/>
                      <a:r>
                        <a:rPr lang="en-US" sz="2400" b="0" u="none" strike="noStrike" dirty="0">
                          <a:solidFill>
                            <a:schemeClr val="tx1">
                              <a:lumMod val="75000"/>
                              <a:lumOff val="25000"/>
                            </a:schemeClr>
                          </a:solidFill>
                          <a:effectLst/>
                          <a:latin typeface="Arial" panose="020B0604020202020204" pitchFamily="34" charset="0"/>
                          <a:cs typeface="Arial" panose="020B0604020202020204" pitchFamily="34" charset="0"/>
                        </a:rPr>
                        <a:t>$2.5B</a:t>
                      </a:r>
                      <a:endParaRPr lang="en-US" sz="2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7428" marT="7428" marB="0" anchor="ctr">
                    <a:lnL>
                      <a:noFill/>
                    </a:lnL>
                    <a:lnR>
                      <a:noFill/>
                    </a:lnR>
                    <a:lnT>
                      <a:noFill/>
                    </a:lnT>
                    <a:lnB w="6350" cap="flat" cmpd="sng" algn="ctr">
                      <a:noFill/>
                      <a:prstDash val="solid"/>
                      <a:miter lim="800000"/>
                    </a:lnB>
                    <a:lnTlToBr w="12700" cmpd="sng">
                      <a:noFill/>
                      <a:prstDash val="solid"/>
                    </a:lnTlToBr>
                    <a:lnBlToTr w="12700" cmpd="sng">
                      <a:noFill/>
                      <a:prstDash val="solid"/>
                    </a:lnBlToTr>
                    <a:solidFill>
                      <a:schemeClr val="accent2">
                        <a:lumMod val="40000"/>
                        <a:lumOff val="60000"/>
                      </a:schemeClr>
                    </a:solidFill>
                  </a:tcPr>
                </a:tc>
                <a:tc>
                  <a:txBody>
                    <a:bodyPr/>
                    <a:lstStyle/>
                    <a:p>
                      <a:pPr algn="r" fontAlgn="ctr"/>
                      <a:r>
                        <a:rPr lang="en-US" sz="2400" b="0" u="none" strike="noStrike" dirty="0">
                          <a:solidFill>
                            <a:schemeClr val="tx1">
                              <a:lumMod val="75000"/>
                              <a:lumOff val="25000"/>
                            </a:schemeClr>
                          </a:solidFill>
                          <a:effectLst/>
                          <a:latin typeface="Arial" panose="020B0604020202020204" pitchFamily="34" charset="0"/>
                          <a:cs typeface="Arial" panose="020B0604020202020204" pitchFamily="34" charset="0"/>
                        </a:rPr>
                        <a:t>$4.1B</a:t>
                      </a:r>
                      <a:endParaRPr lang="en-US" sz="2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7428" marT="7428" marB="0" anchor="ctr">
                    <a:lnL>
                      <a:noFill/>
                    </a:lnL>
                    <a:lnR>
                      <a:noFill/>
                    </a:lnR>
                    <a:lnT>
                      <a:noFill/>
                    </a:lnT>
                    <a:lnB w="6350" cap="flat" cmpd="sng" algn="ctr">
                      <a:noFill/>
                      <a:prstDash val="solid"/>
                      <a:miter lim="800000"/>
                    </a:lnB>
                    <a:lnTlToBr w="12700" cmpd="sng">
                      <a:noFill/>
                      <a:prstDash val="solid"/>
                    </a:lnTlToBr>
                    <a:lnBlToTr w="12700" cmpd="sng">
                      <a:noFill/>
                      <a:prstDash val="solid"/>
                    </a:lnBlToTr>
                    <a:solidFill>
                      <a:schemeClr val="accent2">
                        <a:lumMod val="40000"/>
                        <a:lumOff val="60000"/>
                      </a:schemeClr>
                    </a:solidFill>
                  </a:tcPr>
                </a:tc>
                <a:tc>
                  <a:txBody>
                    <a:bodyPr/>
                    <a:lstStyle/>
                    <a:p>
                      <a:pPr algn="r" fontAlgn="ctr"/>
                      <a:r>
                        <a:rPr lang="en-US" sz="2400" b="0" u="none" strike="noStrike" dirty="0">
                          <a:effectLst/>
                          <a:latin typeface="Arial" panose="020B0604020202020204" pitchFamily="34" charset="0"/>
                          <a:cs typeface="Arial" panose="020B0604020202020204" pitchFamily="34" charset="0"/>
                        </a:rPr>
                        <a:t>$7.5B</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7428" marT="7428" marB="0" anchor="ctr">
                    <a:lnL>
                      <a:noFill/>
                    </a:lnL>
                    <a:lnR w="6350" cap="flat" cmpd="sng" algn="ctr">
                      <a:noFill/>
                      <a:prstDash val="solid"/>
                      <a:miter lim="800000"/>
                    </a:lnR>
                    <a:lnT>
                      <a:noFill/>
                    </a:lnT>
                    <a:lnB w="6350" cap="flat" cmpd="sng" algn="ctr">
                      <a:noFill/>
                      <a:prstDash val="solid"/>
                      <a:miter lim="800000"/>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3989903937"/>
                  </a:ext>
                </a:extLst>
              </a:tr>
              <a:tr h="502920">
                <a:tc>
                  <a:txBody>
                    <a:bodyPr/>
                    <a:lstStyle/>
                    <a:p>
                      <a:pPr algn="r" fontAlgn="ctr"/>
                      <a:r>
                        <a:rPr lang="en-US" sz="2400" b="0" u="none" strike="noStrike" dirty="0">
                          <a:solidFill>
                            <a:schemeClr val="tx1">
                              <a:lumMod val="75000"/>
                              <a:lumOff val="25000"/>
                            </a:schemeClr>
                          </a:solidFill>
                          <a:effectLst/>
                          <a:latin typeface="Arial" panose="020B0604020202020204" pitchFamily="34" charset="0"/>
                          <a:cs typeface="Arial" panose="020B0604020202020204" pitchFamily="34" charset="0"/>
                        </a:rPr>
                        <a:t>Household Spending</a:t>
                      </a:r>
                      <a:endParaRPr lang="en-US" sz="2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7428" marT="7428" marB="0" anchor="ctr">
                    <a:lnL w="6350" cap="flat" cmpd="sng" algn="ctr">
                      <a:noFill/>
                      <a:prstDash val="solid"/>
                      <a:miter lim="800000"/>
                    </a:lnL>
                    <a:lnR>
                      <a:noFill/>
                    </a:lnR>
                    <a:lnT>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r" fontAlgn="ctr"/>
                      <a:r>
                        <a:rPr lang="en-US" sz="2400" b="0" u="none" strike="noStrike" dirty="0">
                          <a:solidFill>
                            <a:schemeClr val="tx1">
                              <a:lumMod val="75000"/>
                              <a:lumOff val="25000"/>
                            </a:schemeClr>
                          </a:solidFill>
                          <a:effectLst/>
                          <a:latin typeface="Arial" panose="020B0604020202020204" pitchFamily="34" charset="0"/>
                          <a:cs typeface="Arial" panose="020B0604020202020204" pitchFamily="34" charset="0"/>
                        </a:rPr>
                        <a:t>46,732</a:t>
                      </a:r>
                      <a:endParaRPr lang="en-US" sz="2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7428" marT="7428" marB="0" anchor="ctr">
                    <a:lnL>
                      <a:noFill/>
                    </a:lnL>
                    <a:lnR>
                      <a:noFill/>
                    </a:lnR>
                    <a:lnT>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r" fontAlgn="ctr"/>
                      <a:r>
                        <a:rPr lang="en-US" sz="2400" b="0" u="none" strike="noStrike" dirty="0">
                          <a:solidFill>
                            <a:schemeClr val="tx1">
                              <a:lumMod val="75000"/>
                              <a:lumOff val="25000"/>
                            </a:schemeClr>
                          </a:solidFill>
                          <a:effectLst/>
                          <a:latin typeface="Arial" panose="020B0604020202020204" pitchFamily="34" charset="0"/>
                          <a:cs typeface="Arial" panose="020B0604020202020204" pitchFamily="34" charset="0"/>
                        </a:rPr>
                        <a:t>$2.3B</a:t>
                      </a:r>
                      <a:endParaRPr lang="en-US" sz="2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7428" marT="7428" marB="0" anchor="ctr">
                    <a:lnL>
                      <a:noFill/>
                    </a:lnL>
                    <a:lnR>
                      <a:noFill/>
                    </a:lnR>
                    <a:lnT>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r" fontAlgn="ctr"/>
                      <a:r>
                        <a:rPr lang="en-US" sz="2400" b="0" u="none" strike="noStrike" dirty="0">
                          <a:solidFill>
                            <a:schemeClr val="tx1">
                              <a:lumMod val="75000"/>
                              <a:lumOff val="25000"/>
                            </a:schemeClr>
                          </a:solidFill>
                          <a:effectLst/>
                          <a:latin typeface="Arial" panose="020B0604020202020204" pitchFamily="34" charset="0"/>
                          <a:cs typeface="Arial" panose="020B0604020202020204" pitchFamily="34" charset="0"/>
                        </a:rPr>
                        <a:t>$4.2B</a:t>
                      </a:r>
                      <a:endParaRPr lang="en-US" sz="2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7428" marT="7428" marB="0" anchor="ctr">
                    <a:lnL>
                      <a:noFill/>
                    </a:lnL>
                    <a:lnR>
                      <a:noFill/>
                    </a:lnR>
                    <a:lnT>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r" fontAlgn="ctr"/>
                      <a:r>
                        <a:rPr lang="en-US" sz="2400" b="0" u="none" strike="noStrike" dirty="0">
                          <a:effectLst/>
                          <a:latin typeface="Arial" panose="020B0604020202020204" pitchFamily="34" charset="0"/>
                          <a:cs typeface="Arial" panose="020B0604020202020204" pitchFamily="34" charset="0"/>
                        </a:rPr>
                        <a:t>$7.1B</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7428" marT="7428" marB="0" anchor="ctr">
                    <a:lnL>
                      <a:noFill/>
                    </a:lnL>
                    <a:lnR w="6350" cap="flat" cmpd="sng" algn="ctr">
                      <a:noFill/>
                      <a:prstDash val="solid"/>
                      <a:miter lim="800000"/>
                    </a:lnR>
                    <a:lnT>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3975462552"/>
                  </a:ext>
                </a:extLst>
              </a:tr>
              <a:tr h="551247">
                <a:tc>
                  <a:txBody>
                    <a:bodyPr/>
                    <a:lstStyle/>
                    <a:p>
                      <a:pPr algn="r" fontAlgn="ctr"/>
                      <a:r>
                        <a:rPr lang="en-US" sz="2600" b="1" u="none" strike="noStrike" dirty="0">
                          <a:solidFill>
                            <a:schemeClr val="bg1"/>
                          </a:solidFill>
                          <a:effectLst/>
                          <a:latin typeface="Arial" panose="020B0604020202020204" pitchFamily="34" charset="0"/>
                          <a:cs typeface="Arial" panose="020B0604020202020204" pitchFamily="34" charset="0"/>
                        </a:rPr>
                        <a:t>Total AgriBusiness Impact</a:t>
                      </a:r>
                      <a:endParaRPr lang="en-US" sz="2600" b="1" i="0" u="none" strike="noStrike" dirty="0">
                        <a:solidFill>
                          <a:schemeClr val="bg1"/>
                        </a:solidFill>
                        <a:effectLst/>
                        <a:latin typeface="Arial" panose="020B0604020202020204" pitchFamily="34" charset="0"/>
                        <a:cs typeface="Arial" panose="020B0604020202020204" pitchFamily="34" charset="0"/>
                      </a:endParaRPr>
                    </a:p>
                  </a:txBody>
                  <a:tcPr marL="7428" marT="7428" marB="0" anchor="ctr">
                    <a:lnL w="6350" cap="flat" cmpd="sng" algn="ctr">
                      <a:noFill/>
                      <a:prstDash val="solid"/>
                      <a:miter lim="800000"/>
                    </a:lnL>
                    <a:lnR>
                      <a:noFill/>
                    </a:lnR>
                    <a:lnT w="76200"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tc>
                  <a:txBody>
                    <a:bodyPr/>
                    <a:lstStyle/>
                    <a:p>
                      <a:pPr algn="r" fontAlgn="ctr"/>
                      <a:r>
                        <a:rPr lang="en-US" sz="2600" b="1" u="none" strike="noStrike" dirty="0">
                          <a:solidFill>
                            <a:schemeClr val="bg1"/>
                          </a:solidFill>
                          <a:effectLst/>
                          <a:latin typeface="Arial" panose="020B0604020202020204" pitchFamily="34" charset="0"/>
                          <a:cs typeface="Arial" panose="020B0604020202020204" pitchFamily="34" charset="0"/>
                        </a:rPr>
                        <a:t>166,633</a:t>
                      </a:r>
                      <a:endParaRPr lang="en-US" sz="2600" b="1" i="0" u="none" strike="noStrike" dirty="0">
                        <a:solidFill>
                          <a:schemeClr val="bg1"/>
                        </a:solidFill>
                        <a:effectLst/>
                        <a:latin typeface="Arial" panose="020B0604020202020204" pitchFamily="34" charset="0"/>
                        <a:cs typeface="Arial" panose="020B0604020202020204" pitchFamily="34" charset="0"/>
                      </a:endParaRPr>
                    </a:p>
                  </a:txBody>
                  <a:tcPr marL="7428" marT="7428" marB="0" anchor="ctr">
                    <a:lnL>
                      <a:noFill/>
                    </a:lnL>
                    <a:lnR>
                      <a:noFill/>
                    </a:lnR>
                    <a:lnT w="76200"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tc>
                  <a:txBody>
                    <a:bodyPr/>
                    <a:lstStyle/>
                    <a:p>
                      <a:pPr algn="r" fontAlgn="ctr"/>
                      <a:r>
                        <a:rPr lang="en-US" sz="2600" b="1" u="none" strike="noStrike" dirty="0">
                          <a:solidFill>
                            <a:schemeClr val="bg1"/>
                          </a:solidFill>
                          <a:effectLst/>
                          <a:latin typeface="Arial" panose="020B0604020202020204" pitchFamily="34" charset="0"/>
                          <a:cs typeface="Arial" panose="020B0604020202020204" pitchFamily="34" charset="0"/>
                        </a:rPr>
                        <a:t>$10.3B</a:t>
                      </a:r>
                      <a:endParaRPr lang="en-US" sz="2600" b="1" i="0" u="none" strike="noStrike" dirty="0">
                        <a:solidFill>
                          <a:schemeClr val="bg1"/>
                        </a:solidFill>
                        <a:effectLst/>
                        <a:latin typeface="Arial" panose="020B0604020202020204" pitchFamily="34" charset="0"/>
                        <a:cs typeface="Arial" panose="020B0604020202020204" pitchFamily="34" charset="0"/>
                      </a:endParaRPr>
                    </a:p>
                  </a:txBody>
                  <a:tcPr marL="7428" marT="7428" marB="0" anchor="ctr">
                    <a:lnL>
                      <a:noFill/>
                    </a:lnL>
                    <a:lnR>
                      <a:noFill/>
                    </a:lnR>
                    <a:lnT w="76200"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tc>
                  <a:txBody>
                    <a:bodyPr/>
                    <a:lstStyle/>
                    <a:p>
                      <a:pPr algn="r" fontAlgn="ctr"/>
                      <a:r>
                        <a:rPr lang="en-US" sz="2600" b="1" u="none" strike="noStrike" dirty="0">
                          <a:solidFill>
                            <a:schemeClr val="bg1"/>
                          </a:solidFill>
                          <a:effectLst/>
                          <a:latin typeface="Arial" panose="020B0604020202020204" pitchFamily="34" charset="0"/>
                          <a:cs typeface="Arial" panose="020B0604020202020204" pitchFamily="34" charset="0"/>
                        </a:rPr>
                        <a:t>$18.4B</a:t>
                      </a:r>
                      <a:endParaRPr lang="en-US" sz="2600" b="1" i="0" u="none" strike="noStrike" dirty="0">
                        <a:solidFill>
                          <a:schemeClr val="bg1"/>
                        </a:solidFill>
                        <a:effectLst/>
                        <a:latin typeface="Arial" panose="020B0604020202020204" pitchFamily="34" charset="0"/>
                        <a:cs typeface="Arial" panose="020B0604020202020204" pitchFamily="34" charset="0"/>
                      </a:endParaRPr>
                    </a:p>
                  </a:txBody>
                  <a:tcPr marL="7428" marT="7428" marB="0" anchor="ctr">
                    <a:lnL>
                      <a:noFill/>
                    </a:lnL>
                    <a:lnR>
                      <a:noFill/>
                    </a:lnR>
                    <a:lnT w="76200"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tc>
                  <a:txBody>
                    <a:bodyPr/>
                    <a:lstStyle/>
                    <a:p>
                      <a:pPr algn="r" fontAlgn="ctr"/>
                      <a:r>
                        <a:rPr lang="en-US" sz="2600" b="1" u="none" strike="noStrike" dirty="0">
                          <a:solidFill>
                            <a:schemeClr val="bg1"/>
                          </a:solidFill>
                          <a:effectLst/>
                          <a:latin typeface="Arial" panose="020B0604020202020204" pitchFamily="34" charset="0"/>
                          <a:cs typeface="Arial" panose="020B0604020202020204" pitchFamily="34" charset="0"/>
                        </a:rPr>
                        <a:t>$43.1B</a:t>
                      </a:r>
                      <a:endParaRPr lang="en-US" sz="2600" b="1" i="0" u="none" strike="noStrike" dirty="0">
                        <a:solidFill>
                          <a:schemeClr val="bg1"/>
                        </a:solidFill>
                        <a:effectLst/>
                        <a:latin typeface="Arial" panose="020B0604020202020204" pitchFamily="34" charset="0"/>
                        <a:cs typeface="Arial" panose="020B0604020202020204" pitchFamily="34" charset="0"/>
                      </a:endParaRPr>
                    </a:p>
                  </a:txBody>
                  <a:tcPr marL="7428" marT="7428" marB="0" anchor="ctr">
                    <a:lnL>
                      <a:noFill/>
                    </a:lnL>
                    <a:lnR w="6350" cap="flat" cmpd="sng" algn="ctr">
                      <a:noFill/>
                      <a:prstDash val="solid"/>
                      <a:miter lim="800000"/>
                    </a:lnR>
                    <a:lnT w="76200"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extLst>
                  <a:ext uri="{0D108BD9-81ED-4DB2-BD59-A6C34878D82A}">
                    <a16:rowId xmlns:a16="http://schemas.microsoft.com/office/drawing/2014/main" val="1211301756"/>
                  </a:ext>
                </a:extLst>
              </a:tr>
              <a:tr h="551247">
                <a:tc>
                  <a:txBody>
                    <a:bodyPr/>
                    <a:lstStyle/>
                    <a:p>
                      <a:pPr algn="r" fontAlgn="ctr"/>
                      <a:r>
                        <a:rPr lang="en-US" sz="2400" b="0" i="0" u="none" strike="noStrike" dirty="0">
                          <a:solidFill>
                            <a:schemeClr val="bg1">
                              <a:lumMod val="95000"/>
                            </a:schemeClr>
                          </a:solidFill>
                          <a:effectLst/>
                          <a:latin typeface="Arial" panose="020B0604020202020204" pitchFamily="34" charset="0"/>
                          <a:cs typeface="Arial" panose="020B0604020202020204" pitchFamily="34" charset="0"/>
                        </a:rPr>
                        <a:t>Percent of St. Louis MSA</a:t>
                      </a:r>
                    </a:p>
                  </a:txBody>
                  <a:tcPr marL="7428" marT="7428" marB="0">
                    <a:lnL w="6350" cap="flat" cmpd="sng" algn="ctr">
                      <a:noFill/>
                      <a:prstDash val="solid"/>
                      <a:miter lim="800000"/>
                    </a:lnL>
                    <a:lnR>
                      <a:noFill/>
                    </a:lnR>
                    <a:lnT w="76200" cap="flat" cmpd="sng" algn="ctr">
                      <a:no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accent2">
                        <a:lumMod val="50000"/>
                      </a:schemeClr>
                    </a:solidFill>
                  </a:tcPr>
                </a:tc>
                <a:tc>
                  <a:txBody>
                    <a:bodyPr/>
                    <a:lstStyle/>
                    <a:p>
                      <a:pPr algn="r" fontAlgn="ctr"/>
                      <a:r>
                        <a:rPr lang="en-US" sz="2400" b="0" i="0" u="none" strike="noStrike" dirty="0">
                          <a:solidFill>
                            <a:schemeClr val="bg1">
                              <a:lumMod val="95000"/>
                            </a:schemeClr>
                          </a:solidFill>
                          <a:effectLst/>
                          <a:latin typeface="Arial" panose="020B0604020202020204" pitchFamily="34" charset="0"/>
                          <a:cs typeface="Arial" panose="020B0604020202020204" pitchFamily="34" charset="0"/>
                        </a:rPr>
                        <a:t>9.3%</a:t>
                      </a:r>
                    </a:p>
                  </a:txBody>
                  <a:tcPr marL="7428" marT="7428" marB="0">
                    <a:lnL>
                      <a:noFill/>
                    </a:lnL>
                    <a:lnR>
                      <a:noFill/>
                    </a:lnR>
                    <a:lnT w="76200" cap="flat" cmpd="sng" algn="ctr">
                      <a:no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accent2">
                        <a:lumMod val="5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sz="2400" b="0" i="0" u="none" strike="noStrike" dirty="0">
                          <a:solidFill>
                            <a:schemeClr val="bg1">
                              <a:lumMod val="95000"/>
                            </a:schemeClr>
                          </a:solidFill>
                          <a:effectLst/>
                          <a:latin typeface="Arial" panose="020B0604020202020204" pitchFamily="34" charset="0"/>
                          <a:cs typeface="Arial" panose="020B0604020202020204" pitchFamily="34" charset="0"/>
                        </a:rPr>
                        <a:t>9.2%</a:t>
                      </a:r>
                    </a:p>
                  </a:txBody>
                  <a:tcPr marL="7428" marT="7428" marB="0">
                    <a:lnL>
                      <a:noFill/>
                    </a:lnL>
                    <a:lnR>
                      <a:noFill/>
                    </a:lnR>
                    <a:lnT w="76200" cap="flat" cmpd="sng" algn="ctr">
                      <a:no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accent2">
                        <a:lumMod val="50000"/>
                      </a:schemeClr>
                    </a:solidFill>
                  </a:tcPr>
                </a:tc>
                <a:tc>
                  <a:txBody>
                    <a:bodyPr/>
                    <a:lstStyle/>
                    <a:p>
                      <a:pPr algn="r" fontAlgn="ctr"/>
                      <a:r>
                        <a:rPr lang="en-US" sz="2400" b="0" i="0" u="none" strike="noStrike" dirty="0">
                          <a:solidFill>
                            <a:schemeClr val="bg1">
                              <a:lumMod val="95000"/>
                            </a:schemeClr>
                          </a:solidFill>
                          <a:effectLst/>
                          <a:latin typeface="Arial" panose="020B0604020202020204" pitchFamily="34" charset="0"/>
                          <a:cs typeface="Arial" panose="020B0604020202020204" pitchFamily="34" charset="0"/>
                        </a:rPr>
                        <a:t>10.3%</a:t>
                      </a:r>
                    </a:p>
                  </a:txBody>
                  <a:tcPr marL="7428" marT="7428" marB="0">
                    <a:lnL>
                      <a:noFill/>
                    </a:lnL>
                    <a:lnR>
                      <a:noFill/>
                    </a:lnR>
                    <a:lnT w="76200" cap="flat" cmpd="sng" algn="ctr">
                      <a:no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accent2">
                        <a:lumMod val="50000"/>
                      </a:schemeClr>
                    </a:solidFill>
                  </a:tcPr>
                </a:tc>
                <a:tc>
                  <a:txBody>
                    <a:bodyPr/>
                    <a:lstStyle/>
                    <a:p>
                      <a:pPr algn="r" fontAlgn="ctr"/>
                      <a:r>
                        <a:rPr lang="en-US" sz="2400" b="0" i="0" u="none" strike="noStrike" dirty="0">
                          <a:solidFill>
                            <a:schemeClr val="bg1">
                              <a:lumMod val="95000"/>
                            </a:schemeClr>
                          </a:solidFill>
                          <a:effectLst/>
                          <a:latin typeface="Arial" panose="020B0604020202020204" pitchFamily="34" charset="0"/>
                          <a:cs typeface="Arial" panose="020B0604020202020204" pitchFamily="34" charset="0"/>
                        </a:rPr>
                        <a:t>12.8%</a:t>
                      </a:r>
                    </a:p>
                  </a:txBody>
                  <a:tcPr marL="7428" marT="7428" marB="0">
                    <a:lnL>
                      <a:noFill/>
                    </a:lnL>
                    <a:lnR w="6350" cap="flat" cmpd="sng" algn="ctr">
                      <a:noFill/>
                      <a:prstDash val="solid"/>
                      <a:miter lim="800000"/>
                    </a:lnR>
                    <a:lnT w="76200" cap="flat" cmpd="sng" algn="ctr">
                      <a:no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accent2">
                        <a:lumMod val="50000"/>
                      </a:schemeClr>
                    </a:solidFill>
                  </a:tcPr>
                </a:tc>
                <a:extLst>
                  <a:ext uri="{0D108BD9-81ED-4DB2-BD59-A6C34878D82A}">
                    <a16:rowId xmlns:a16="http://schemas.microsoft.com/office/drawing/2014/main" val="3548698125"/>
                  </a:ext>
                </a:extLst>
              </a:tr>
            </a:tbl>
          </a:graphicData>
        </a:graphic>
      </p:graphicFrame>
      <p:grpSp>
        <p:nvGrpSpPr>
          <p:cNvPr id="4" name="Group 3">
            <a:extLst>
              <a:ext uri="{FF2B5EF4-FFF2-40B4-BE49-F238E27FC236}">
                <a16:creationId xmlns:a16="http://schemas.microsoft.com/office/drawing/2014/main" id="{A52FC787-B9E3-4808-831A-3D365D833E84}"/>
              </a:ext>
            </a:extLst>
          </p:cNvPr>
          <p:cNvGrpSpPr/>
          <p:nvPr/>
        </p:nvGrpSpPr>
        <p:grpSpPr>
          <a:xfrm>
            <a:off x="474072" y="249669"/>
            <a:ext cx="1045735" cy="1045735"/>
            <a:chOff x="474072" y="249669"/>
            <a:chExt cx="1045735" cy="1045735"/>
          </a:xfrm>
        </p:grpSpPr>
        <p:sp>
          <p:nvSpPr>
            <p:cNvPr id="6" name="Oval 5">
              <a:extLst>
                <a:ext uri="{FF2B5EF4-FFF2-40B4-BE49-F238E27FC236}">
                  <a16:creationId xmlns:a16="http://schemas.microsoft.com/office/drawing/2014/main" id="{0821CDB5-0F17-4DA3-9714-353CA2ACCAE8}"/>
                </a:ext>
              </a:extLst>
            </p:cNvPr>
            <p:cNvSpPr>
              <a:spLocks noChangeAspect="1"/>
            </p:cNvSpPr>
            <p:nvPr/>
          </p:nvSpPr>
          <p:spPr>
            <a:xfrm>
              <a:off x="474072" y="249669"/>
              <a:ext cx="1045735" cy="104573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5" name="Graphic 14" descr="Open hand with plant">
              <a:extLst>
                <a:ext uri="{FF2B5EF4-FFF2-40B4-BE49-F238E27FC236}">
                  <a16:creationId xmlns:a16="http://schemas.microsoft.com/office/drawing/2014/main" id="{FC11DC23-9D32-4D34-8F6D-CB08370F21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77993" y="324479"/>
              <a:ext cx="789414" cy="789414"/>
            </a:xfrm>
            <a:prstGeom prst="rect">
              <a:avLst/>
            </a:prstGeom>
          </p:spPr>
        </p:pic>
      </p:grpSp>
      <p:sp>
        <p:nvSpPr>
          <p:cNvPr id="16" name="Content Placeholder 5">
            <a:extLst>
              <a:ext uri="{FF2B5EF4-FFF2-40B4-BE49-F238E27FC236}">
                <a16:creationId xmlns:a16="http://schemas.microsoft.com/office/drawing/2014/main" id="{B45BF7B7-2C90-432C-A0CC-B4AF0B77FA1E}"/>
              </a:ext>
            </a:extLst>
          </p:cNvPr>
          <p:cNvSpPr txBox="1">
            <a:spLocks/>
          </p:cNvSpPr>
          <p:nvPr/>
        </p:nvSpPr>
        <p:spPr>
          <a:xfrm>
            <a:off x="25400" y="6155190"/>
            <a:ext cx="8432800" cy="702810"/>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200"/>
              </a:spcBef>
              <a:buNone/>
            </a:pPr>
            <a:r>
              <a:rPr lang="en-US" sz="1200" dirty="0">
                <a:solidFill>
                  <a:schemeClr val="tx1">
                    <a:lumMod val="50000"/>
                    <a:lumOff val="50000"/>
                  </a:schemeClr>
                </a:solidFill>
                <a:latin typeface="Arial" panose="020B0604020202020204" pitchFamily="34" charset="0"/>
                <a:cs typeface="Arial" panose="020B0604020202020204" pitchFamily="34" charset="0"/>
              </a:rPr>
              <a:t>Notes: In 2020 Dollars. M for millions, B for billions. GDP is Gross Domestic Product. Numbers may not sum due to rounding. Annual tax estimate from IMPLAN uses U.S. Census state and federal tax collection data and do not capture unique situations such as tax abatements/exemptions so should be considered a broader measure. Source: IMPLAN</a:t>
            </a:r>
          </a:p>
        </p:txBody>
      </p:sp>
    </p:spTree>
    <p:extLst>
      <p:ext uri="{BB962C8B-B14F-4D97-AF65-F5344CB8AC3E}">
        <p14:creationId xmlns:p14="http://schemas.microsoft.com/office/powerpoint/2010/main" val="155611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CFBA164-1E14-4EBF-9A87-AAC2A592CCE2}"/>
              </a:ext>
            </a:extLst>
          </p:cNvPr>
          <p:cNvGrpSpPr/>
          <p:nvPr/>
        </p:nvGrpSpPr>
        <p:grpSpPr>
          <a:xfrm>
            <a:off x="-6350" y="2410612"/>
            <a:ext cx="12198350" cy="3601239"/>
            <a:chOff x="-6350" y="2410612"/>
            <a:chExt cx="12198350" cy="3601239"/>
          </a:xfrm>
        </p:grpSpPr>
        <p:sp>
          <p:nvSpPr>
            <p:cNvPr id="11" name="Rectangle 10">
              <a:extLst>
                <a:ext uri="{FF2B5EF4-FFF2-40B4-BE49-F238E27FC236}">
                  <a16:creationId xmlns:a16="http://schemas.microsoft.com/office/drawing/2014/main" id="{320B1CE0-967F-4C97-A47E-97206D5A1F04}"/>
                </a:ext>
              </a:extLst>
            </p:cNvPr>
            <p:cNvSpPr/>
            <p:nvPr/>
          </p:nvSpPr>
          <p:spPr>
            <a:xfrm>
              <a:off x="-6350" y="2410612"/>
              <a:ext cx="12192000" cy="35042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78D7BCB0-36A3-45FF-82F0-4FA92A2DD3F1}"/>
                </a:ext>
              </a:extLst>
            </p:cNvPr>
            <p:cNvSpPr/>
            <p:nvPr/>
          </p:nvSpPr>
          <p:spPr>
            <a:xfrm>
              <a:off x="3571953" y="3014024"/>
              <a:ext cx="8613698" cy="299782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t"/>
            <a:lstStyle/>
            <a:p>
              <a:r>
                <a:rPr lang="en-US" sz="1600" b="1" dirty="0">
                  <a:solidFill>
                    <a:schemeClr val="tx1"/>
                  </a:solidFill>
                  <a:latin typeface="Arial" panose="020B0604020202020204" pitchFamily="34" charset="0"/>
                  <a:cs typeface="Arial" panose="020B0604020202020204" pitchFamily="34" charset="0"/>
                </a:rPr>
                <a:t>82,500</a:t>
              </a:r>
              <a:r>
                <a:rPr lang="en-US" sz="1600" dirty="0">
                  <a:solidFill>
                    <a:schemeClr val="tx1"/>
                  </a:solidFill>
                  <a:latin typeface="Arial" panose="020B0604020202020204" pitchFamily="34" charset="0"/>
                  <a:cs typeface="Arial" panose="020B0604020202020204" pitchFamily="34" charset="0"/>
                </a:rPr>
                <a:t> Indirect Jobs from Supplier and Household Spending</a:t>
              </a:r>
            </a:p>
            <a:p>
              <a:pPr>
                <a:spcBef>
                  <a:spcPts val="1800"/>
                </a:spcBef>
              </a:pPr>
              <a:r>
                <a:rPr lang="en-US" sz="2000" dirty="0">
                  <a:solidFill>
                    <a:schemeClr val="bg1"/>
                  </a:solidFill>
                  <a:latin typeface="Arial" panose="020B0604020202020204" pitchFamily="34" charset="0"/>
                  <a:cs typeface="Arial" panose="020B0604020202020204" pitchFamily="34" charset="0"/>
                </a:rPr>
                <a:t>	</a:t>
              </a:r>
            </a:p>
          </p:txBody>
        </p:sp>
        <p:sp>
          <p:nvSpPr>
            <p:cNvPr id="20" name="Rectangle 19">
              <a:extLst>
                <a:ext uri="{FF2B5EF4-FFF2-40B4-BE49-F238E27FC236}">
                  <a16:creationId xmlns:a16="http://schemas.microsoft.com/office/drawing/2014/main" id="{ECD4F1F8-627D-4F2B-AD9D-442607D0C56A}"/>
                </a:ext>
              </a:extLst>
            </p:cNvPr>
            <p:cNvSpPr/>
            <p:nvPr/>
          </p:nvSpPr>
          <p:spPr>
            <a:xfrm>
              <a:off x="1" y="3014025"/>
              <a:ext cx="3565600" cy="299782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8640" rtlCol="0" anchor="t"/>
            <a:lstStyle/>
            <a:p>
              <a:r>
                <a:rPr lang="en-US" sz="1600" b="1" dirty="0">
                  <a:solidFill>
                    <a:schemeClr val="bg1"/>
                  </a:solidFill>
                  <a:latin typeface="Arial" panose="020B0604020202020204" pitchFamily="34" charset="0"/>
                  <a:cs typeface="Arial" panose="020B0604020202020204" pitchFamily="34" charset="0"/>
                </a:rPr>
                <a:t>84,100</a:t>
              </a:r>
              <a:r>
                <a:rPr lang="en-US" sz="1600" dirty="0">
                  <a:solidFill>
                    <a:schemeClr val="bg1"/>
                  </a:solidFill>
                  <a:latin typeface="Arial" panose="020B0604020202020204" pitchFamily="34" charset="0"/>
                  <a:cs typeface="Arial" panose="020B0604020202020204" pitchFamily="34" charset="0"/>
                </a:rPr>
                <a:t> AgriBusiness Jobs</a:t>
              </a:r>
            </a:p>
            <a:p>
              <a:pPr>
                <a:spcBef>
                  <a:spcPts val="1600"/>
                </a:spcBef>
              </a:pPr>
              <a:r>
                <a:rPr lang="en-US" sz="1400" dirty="0">
                  <a:solidFill>
                    <a:schemeClr val="bg1">
                      <a:lumMod val="85000"/>
                    </a:schemeClr>
                  </a:solidFill>
                  <a:latin typeface="Arial" panose="020B0604020202020204" pitchFamily="34" charset="0"/>
                  <a:cs typeface="Arial" panose="020B0604020202020204" pitchFamily="34" charset="0"/>
                </a:rPr>
                <a:t>Description		        Jobs</a:t>
              </a:r>
            </a:p>
            <a:p>
              <a:pPr>
                <a:spcBef>
                  <a:spcPts val="600"/>
                </a:spcBef>
              </a:pPr>
              <a:r>
                <a:rPr lang="en-US" sz="1600" dirty="0">
                  <a:solidFill>
                    <a:schemeClr val="bg1"/>
                  </a:solidFill>
                  <a:latin typeface="Arial" panose="020B0604020202020204" pitchFamily="34" charset="0"/>
                  <a:cs typeface="Arial" panose="020B0604020202020204" pitchFamily="34" charset="0"/>
                </a:rPr>
                <a:t>Production Agriculture    13,500</a:t>
              </a:r>
            </a:p>
            <a:p>
              <a:pPr>
                <a:spcBef>
                  <a:spcPts val="600"/>
                </a:spcBef>
              </a:pPr>
              <a:r>
                <a:rPr lang="en-US" sz="1600" dirty="0">
                  <a:solidFill>
                    <a:schemeClr val="bg1"/>
                  </a:solidFill>
                  <a:latin typeface="Arial" panose="020B0604020202020204" pitchFamily="34" charset="0"/>
                  <a:cs typeface="Arial" panose="020B0604020202020204" pitchFamily="34" charset="0"/>
                </a:rPr>
                <a:t>Processing          	       21,400</a:t>
              </a:r>
            </a:p>
            <a:p>
              <a:pPr>
                <a:spcBef>
                  <a:spcPts val="600"/>
                </a:spcBef>
              </a:pPr>
              <a:r>
                <a:rPr lang="en-US" sz="1600" dirty="0">
                  <a:solidFill>
                    <a:schemeClr val="bg1"/>
                  </a:solidFill>
                  <a:latin typeface="Arial" panose="020B0604020202020204" pitchFamily="34" charset="0"/>
                  <a:cs typeface="Arial" panose="020B0604020202020204" pitchFamily="34" charset="0"/>
                </a:rPr>
                <a:t>Inputs/Services	       49,200</a:t>
              </a:r>
              <a:r>
                <a:rPr lang="en-US" sz="2000" dirty="0">
                  <a:solidFill>
                    <a:schemeClr val="bg1"/>
                  </a:solidFill>
                  <a:latin typeface="Arial" panose="020B0604020202020204" pitchFamily="34" charset="0"/>
                  <a:cs typeface="Arial" panose="020B0604020202020204" pitchFamily="34" charset="0"/>
                </a:rPr>
                <a:t>	</a:t>
              </a:r>
            </a:p>
          </p:txBody>
        </p:sp>
        <p:cxnSp>
          <p:nvCxnSpPr>
            <p:cNvPr id="15" name="Straight Connector 14">
              <a:extLst>
                <a:ext uri="{FF2B5EF4-FFF2-40B4-BE49-F238E27FC236}">
                  <a16:creationId xmlns:a16="http://schemas.microsoft.com/office/drawing/2014/main" id="{D5DEE0DB-7E87-4085-A0B0-907D7EC84D4B}"/>
                </a:ext>
              </a:extLst>
            </p:cNvPr>
            <p:cNvCxnSpPr>
              <a:cxnSpLocks/>
            </p:cNvCxnSpPr>
            <p:nvPr/>
          </p:nvCxnSpPr>
          <p:spPr>
            <a:xfrm>
              <a:off x="0" y="3392428"/>
              <a:ext cx="12192000"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7976EE79-F404-47DA-A26B-5A9A0F5372A4}"/>
              </a:ext>
            </a:extLst>
          </p:cNvPr>
          <p:cNvSpPr>
            <a:spLocks noGrp="1"/>
          </p:cNvSpPr>
          <p:nvPr>
            <p:ph type="sldNum" sz="quarter" idx="11"/>
          </p:nvPr>
        </p:nvSpPr>
        <p:spPr/>
        <p:txBody>
          <a:bodyPr/>
          <a:lstStyle/>
          <a:p>
            <a:fld id="{19B51A1E-902D-48AF-9020-955120F399B6}" type="slidenum">
              <a:rPr lang="en-US" noProof="0" smtClean="0"/>
              <a:pPr/>
              <a:t>12</a:t>
            </a:fld>
            <a:endParaRPr lang="en-US" noProof="0" dirty="0"/>
          </a:p>
        </p:txBody>
      </p:sp>
      <p:sp>
        <p:nvSpPr>
          <p:cNvPr id="2" name="Title 1">
            <a:extLst>
              <a:ext uri="{FF2B5EF4-FFF2-40B4-BE49-F238E27FC236}">
                <a16:creationId xmlns:a16="http://schemas.microsoft.com/office/drawing/2014/main" id="{59C38F26-5FAF-4DA3-A024-1E2AFE143C0A}"/>
              </a:ext>
            </a:extLst>
          </p:cNvPr>
          <p:cNvSpPr>
            <a:spLocks noGrp="1"/>
          </p:cNvSpPr>
          <p:nvPr>
            <p:ph type="title"/>
          </p:nvPr>
        </p:nvSpPr>
        <p:spPr>
          <a:xfrm>
            <a:off x="1688685" y="556535"/>
            <a:ext cx="10358313" cy="548215"/>
          </a:xfrm>
        </p:spPr>
        <p:txBody>
          <a:bodyPr/>
          <a:lstStyle/>
          <a:p>
            <a:r>
              <a:rPr lang="en-US" sz="3600" b="1" dirty="0">
                <a:solidFill>
                  <a:schemeClr val="accent2">
                    <a:lumMod val="75000"/>
                  </a:schemeClr>
                </a:solidFill>
                <a:latin typeface="Arial" panose="020B0604020202020204" pitchFamily="34" charset="0"/>
                <a:cs typeface="Arial" panose="020B0604020202020204" pitchFamily="34" charset="0"/>
              </a:rPr>
              <a:t>St. Louis AgriBusiness: </a:t>
            </a:r>
            <a:r>
              <a:rPr lang="en-US" sz="3600" b="1" dirty="0">
                <a:solidFill>
                  <a:schemeClr val="tx1"/>
                </a:solidFill>
                <a:latin typeface="Arial" panose="020B0604020202020204" pitchFamily="34" charset="0"/>
                <a:cs typeface="Arial" panose="020B0604020202020204" pitchFamily="34" charset="0"/>
              </a:rPr>
              <a:t>Economic Contribution</a:t>
            </a:r>
          </a:p>
        </p:txBody>
      </p:sp>
      <p:sp>
        <p:nvSpPr>
          <p:cNvPr id="9" name="Content Placeholder 5">
            <a:extLst>
              <a:ext uri="{FF2B5EF4-FFF2-40B4-BE49-F238E27FC236}">
                <a16:creationId xmlns:a16="http://schemas.microsoft.com/office/drawing/2014/main" id="{51A1F40F-90BF-4004-9721-44B036A6FC57}"/>
              </a:ext>
            </a:extLst>
          </p:cNvPr>
          <p:cNvSpPr txBox="1">
            <a:spLocks/>
          </p:cNvSpPr>
          <p:nvPr/>
        </p:nvSpPr>
        <p:spPr>
          <a:xfrm>
            <a:off x="385095" y="1314996"/>
            <a:ext cx="11587255" cy="1343190"/>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00"/>
              </a:spcBef>
              <a:buNone/>
            </a:pPr>
            <a:r>
              <a:rPr lang="en-US" sz="3600" b="1" dirty="0">
                <a:solidFill>
                  <a:schemeClr val="accent2">
                    <a:lumMod val="75000"/>
                  </a:schemeClr>
                </a:solidFill>
                <a:latin typeface="Arial" panose="020B0604020202020204" pitchFamily="34" charset="0"/>
                <a:cs typeface="Arial" panose="020B0604020202020204" pitchFamily="34" charset="0"/>
              </a:rPr>
              <a:t>$43 Billion </a:t>
            </a:r>
            <a:r>
              <a:rPr lang="en-US" sz="2000" dirty="0">
                <a:latin typeface="Arial" panose="020B0604020202020204" pitchFamily="34" charset="0"/>
                <a:cs typeface="Arial" panose="020B0604020202020204" pitchFamily="34" charset="0"/>
              </a:rPr>
              <a:t>in </a:t>
            </a:r>
            <a:r>
              <a:rPr lang="en-US" sz="2000" b="1" dirty="0">
                <a:solidFill>
                  <a:schemeClr val="accent2">
                    <a:lumMod val="75000"/>
                  </a:schemeClr>
                </a:solidFill>
                <a:latin typeface="Arial" panose="020B0604020202020204" pitchFamily="34" charset="0"/>
                <a:cs typeface="Arial" panose="020B0604020202020204" pitchFamily="34" charset="0"/>
              </a:rPr>
              <a:t>AgriBusiness</a:t>
            </a:r>
            <a:r>
              <a:rPr lang="en-US" sz="2000" dirty="0">
                <a:latin typeface="Arial" panose="020B0604020202020204" pitchFamily="34" charset="0"/>
                <a:cs typeface="Arial" panose="020B0604020202020204" pitchFamily="34" charset="0"/>
              </a:rPr>
              <a:t> and additional indirect supply chain/household sales</a:t>
            </a:r>
          </a:p>
          <a:p>
            <a:pPr marL="0" indent="0">
              <a:spcBef>
                <a:spcPts val="200"/>
              </a:spcBef>
              <a:buNone/>
            </a:pPr>
            <a:r>
              <a:rPr lang="en-US" sz="3600" b="1" dirty="0">
                <a:solidFill>
                  <a:schemeClr val="accent2">
                    <a:lumMod val="75000"/>
                  </a:schemeClr>
                </a:solidFill>
                <a:latin typeface="Arial" panose="020B0604020202020204" pitchFamily="34" charset="0"/>
                <a:cs typeface="Arial" panose="020B0604020202020204" pitchFamily="34" charset="0"/>
              </a:rPr>
              <a:t>13 Percent </a:t>
            </a:r>
            <a:r>
              <a:rPr lang="en-US" sz="2000" dirty="0">
                <a:latin typeface="Arial" panose="020B0604020202020204" pitchFamily="34" charset="0"/>
                <a:cs typeface="Arial" panose="020B0604020202020204" pitchFamily="34" charset="0"/>
              </a:rPr>
              <a:t>of St. Louis MSA total sales is represented by </a:t>
            </a:r>
            <a:r>
              <a:rPr lang="en-US" sz="2000" b="1" dirty="0">
                <a:solidFill>
                  <a:schemeClr val="accent2">
                    <a:lumMod val="75000"/>
                  </a:schemeClr>
                </a:solidFill>
                <a:latin typeface="Arial" panose="020B0604020202020204" pitchFamily="34" charset="0"/>
                <a:cs typeface="Arial" panose="020B0604020202020204" pitchFamily="34" charset="0"/>
              </a:rPr>
              <a:t>AgriBusiness </a:t>
            </a:r>
            <a:r>
              <a:rPr lang="en-US" sz="2000" dirty="0">
                <a:latin typeface="Arial" panose="020B0604020202020204" pitchFamily="34" charset="0"/>
                <a:cs typeface="Arial" panose="020B0604020202020204" pitchFamily="34" charset="0"/>
              </a:rPr>
              <a:t>and indirect sales</a:t>
            </a:r>
          </a:p>
        </p:txBody>
      </p:sp>
      <p:grpSp>
        <p:nvGrpSpPr>
          <p:cNvPr id="4" name="Group 3">
            <a:extLst>
              <a:ext uri="{FF2B5EF4-FFF2-40B4-BE49-F238E27FC236}">
                <a16:creationId xmlns:a16="http://schemas.microsoft.com/office/drawing/2014/main" id="{9F710C25-2FF5-4AFA-806C-3490630B88AC}"/>
              </a:ext>
            </a:extLst>
          </p:cNvPr>
          <p:cNvGrpSpPr/>
          <p:nvPr/>
        </p:nvGrpSpPr>
        <p:grpSpPr>
          <a:xfrm>
            <a:off x="474072" y="249669"/>
            <a:ext cx="1045735" cy="1045735"/>
            <a:chOff x="474072" y="249669"/>
            <a:chExt cx="1045735" cy="1045735"/>
          </a:xfrm>
        </p:grpSpPr>
        <p:sp>
          <p:nvSpPr>
            <p:cNvPr id="6" name="Oval 5">
              <a:extLst>
                <a:ext uri="{FF2B5EF4-FFF2-40B4-BE49-F238E27FC236}">
                  <a16:creationId xmlns:a16="http://schemas.microsoft.com/office/drawing/2014/main" id="{0821CDB5-0F17-4DA3-9714-353CA2ACCAE8}"/>
                </a:ext>
              </a:extLst>
            </p:cNvPr>
            <p:cNvSpPr>
              <a:spLocks noChangeAspect="1"/>
            </p:cNvSpPr>
            <p:nvPr/>
          </p:nvSpPr>
          <p:spPr>
            <a:xfrm>
              <a:off x="474072" y="249669"/>
              <a:ext cx="1045735" cy="104573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0" name="Graphic 9" descr="Open hand with plant">
              <a:extLst>
                <a:ext uri="{FF2B5EF4-FFF2-40B4-BE49-F238E27FC236}">
                  <a16:creationId xmlns:a16="http://schemas.microsoft.com/office/drawing/2014/main" id="{760392E6-BE59-45EE-8EB7-5B28E35809C9}"/>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77993" y="324479"/>
              <a:ext cx="789414" cy="789414"/>
            </a:xfrm>
            <a:prstGeom prst="rect">
              <a:avLst/>
            </a:prstGeom>
          </p:spPr>
        </p:pic>
      </p:grpSp>
      <p:sp>
        <p:nvSpPr>
          <p:cNvPr id="12" name="Content Placeholder 5">
            <a:extLst>
              <a:ext uri="{FF2B5EF4-FFF2-40B4-BE49-F238E27FC236}">
                <a16:creationId xmlns:a16="http://schemas.microsoft.com/office/drawing/2014/main" id="{3E9711BB-74CA-448E-B8E0-562C8C5F1989}"/>
              </a:ext>
            </a:extLst>
          </p:cNvPr>
          <p:cNvSpPr txBox="1">
            <a:spLocks/>
          </p:cNvSpPr>
          <p:nvPr/>
        </p:nvSpPr>
        <p:spPr>
          <a:xfrm>
            <a:off x="389043" y="2402210"/>
            <a:ext cx="3628017" cy="588904"/>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solidFill>
                  <a:schemeClr val="accent2">
                    <a:lumMod val="75000"/>
                  </a:schemeClr>
                </a:solidFill>
                <a:latin typeface="Arial" panose="020B0604020202020204" pitchFamily="34" charset="0"/>
                <a:cs typeface="Arial" panose="020B0604020202020204" pitchFamily="34" charset="0"/>
              </a:rPr>
              <a:t>166,600 Jobs</a:t>
            </a:r>
            <a:endParaRPr lang="en-US" sz="3600" dirty="0">
              <a:solidFill>
                <a:schemeClr val="accent2">
                  <a:lumMod val="75000"/>
                </a:schemeClr>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81230CC2-5E00-4F39-B06F-0AD5D42D9562}"/>
              </a:ext>
            </a:extLst>
          </p:cNvPr>
          <p:cNvSpPr/>
          <p:nvPr/>
        </p:nvSpPr>
        <p:spPr>
          <a:xfrm>
            <a:off x="3776297" y="3441921"/>
            <a:ext cx="3896047" cy="2569934"/>
          </a:xfrm>
          <a:prstGeom prst="rect">
            <a:avLst/>
          </a:prstGeom>
        </p:spPr>
        <p:txBody>
          <a:bodyPr wrap="square">
            <a:spAutoFit/>
          </a:bodyPr>
          <a:lstStyle/>
          <a:p>
            <a:pPr>
              <a:spcBef>
                <a:spcPts val="1800"/>
              </a:spcBef>
            </a:pPr>
            <a:r>
              <a:rPr lang="en-US" sz="1400" dirty="0">
                <a:solidFill>
                  <a:schemeClr val="tx1">
                    <a:lumMod val="50000"/>
                    <a:lumOff val="50000"/>
                  </a:schemeClr>
                </a:solidFill>
                <a:latin typeface="Arial" panose="020B0604020202020204" pitchFamily="34" charset="0"/>
                <a:cs typeface="Arial" panose="020B0604020202020204" pitchFamily="34" charset="0"/>
              </a:rPr>
              <a:t>Description		   	     Jobs</a:t>
            </a:r>
          </a:p>
          <a:p>
            <a:pPr>
              <a:spcBef>
                <a:spcPts val="600"/>
              </a:spcBef>
            </a:pPr>
            <a:r>
              <a:rPr lang="en-US" sz="1600" dirty="0">
                <a:solidFill>
                  <a:schemeClr val="tx1">
                    <a:lumMod val="75000"/>
                    <a:lumOff val="25000"/>
                  </a:schemeClr>
                </a:solidFill>
                <a:latin typeface="Arial" panose="020B0604020202020204" pitchFamily="34" charset="0"/>
                <a:cs typeface="Arial" panose="020B0604020202020204" pitchFamily="34" charset="0"/>
              </a:rPr>
              <a:t>Retail Services	   	     9,100</a:t>
            </a:r>
          </a:p>
          <a:p>
            <a:pPr>
              <a:spcBef>
                <a:spcPts val="600"/>
              </a:spcBef>
            </a:pPr>
            <a:r>
              <a:rPr lang="en-US" sz="1600" dirty="0">
                <a:solidFill>
                  <a:schemeClr val="tx1">
                    <a:lumMod val="75000"/>
                    <a:lumOff val="25000"/>
                  </a:schemeClr>
                </a:solidFill>
                <a:latin typeface="Arial" panose="020B0604020202020204" pitchFamily="34" charset="0"/>
                <a:cs typeface="Arial" panose="020B0604020202020204" pitchFamily="34" charset="0"/>
              </a:rPr>
              <a:t>Health Care	   	     8,500</a:t>
            </a:r>
          </a:p>
          <a:p>
            <a:pPr>
              <a:spcBef>
                <a:spcPts val="600"/>
              </a:spcBef>
            </a:pPr>
            <a:r>
              <a:rPr lang="en-US" sz="1600" dirty="0">
                <a:solidFill>
                  <a:schemeClr val="tx1">
                    <a:lumMod val="75000"/>
                    <a:lumOff val="25000"/>
                  </a:schemeClr>
                </a:solidFill>
                <a:latin typeface="Arial" panose="020B0604020202020204" pitchFamily="34" charset="0"/>
                <a:cs typeface="Arial" panose="020B0604020202020204" pitchFamily="34" charset="0"/>
              </a:rPr>
              <a:t>Administrative Support	     8,500</a:t>
            </a:r>
          </a:p>
          <a:p>
            <a:pPr>
              <a:spcBef>
                <a:spcPts val="600"/>
              </a:spcBef>
            </a:pPr>
            <a:r>
              <a:rPr lang="en-US" sz="1600" dirty="0">
                <a:solidFill>
                  <a:schemeClr val="tx1">
                    <a:lumMod val="75000"/>
                    <a:lumOff val="25000"/>
                  </a:schemeClr>
                </a:solidFill>
                <a:latin typeface="Arial" panose="020B0604020202020204" pitchFamily="34" charset="0"/>
                <a:cs typeface="Arial" panose="020B0604020202020204" pitchFamily="34" charset="0"/>
              </a:rPr>
              <a:t>Restaurants	 	     7,600</a:t>
            </a:r>
          </a:p>
          <a:p>
            <a:pPr>
              <a:spcBef>
                <a:spcPts val="600"/>
              </a:spcBef>
            </a:pPr>
            <a:r>
              <a:rPr lang="en-US" sz="1600" dirty="0">
                <a:solidFill>
                  <a:schemeClr val="tx1">
                    <a:lumMod val="75000"/>
                    <a:lumOff val="25000"/>
                  </a:schemeClr>
                </a:solidFill>
                <a:latin typeface="Arial" panose="020B0604020202020204" pitchFamily="34" charset="0"/>
                <a:cs typeface="Arial" panose="020B0604020202020204" pitchFamily="34" charset="0"/>
              </a:rPr>
              <a:t>Professional/Technical Services   7,600</a:t>
            </a:r>
          </a:p>
          <a:p>
            <a:pPr>
              <a:spcBef>
                <a:spcPts val="600"/>
              </a:spcBef>
            </a:pPr>
            <a:r>
              <a:rPr lang="en-US" sz="1600" dirty="0">
                <a:solidFill>
                  <a:schemeClr val="tx1">
                    <a:lumMod val="75000"/>
                    <a:lumOff val="25000"/>
                  </a:schemeClr>
                </a:solidFill>
                <a:latin typeface="Arial" panose="020B0604020202020204" pitchFamily="34" charset="0"/>
                <a:cs typeface="Arial" panose="020B0604020202020204" pitchFamily="34" charset="0"/>
              </a:rPr>
              <a:t>Personal &amp; Family Service	     6,400</a:t>
            </a:r>
          </a:p>
          <a:p>
            <a:pPr>
              <a:spcBef>
                <a:spcPts val="600"/>
              </a:spcBef>
            </a:pPr>
            <a:r>
              <a:rPr lang="en-US" sz="1600" dirty="0">
                <a:solidFill>
                  <a:schemeClr val="tx1">
                    <a:lumMod val="75000"/>
                    <a:lumOff val="25000"/>
                  </a:schemeClr>
                </a:solidFill>
                <a:latin typeface="Arial" panose="020B0604020202020204" pitchFamily="34" charset="0"/>
                <a:cs typeface="Arial" panose="020B0604020202020204" pitchFamily="34" charset="0"/>
              </a:rPr>
              <a:t>Real Estate/Rental/Leasing	     6,400</a:t>
            </a:r>
          </a:p>
        </p:txBody>
      </p:sp>
      <p:sp>
        <p:nvSpPr>
          <p:cNvPr id="25" name="Content Placeholder 5">
            <a:extLst>
              <a:ext uri="{FF2B5EF4-FFF2-40B4-BE49-F238E27FC236}">
                <a16:creationId xmlns:a16="http://schemas.microsoft.com/office/drawing/2014/main" id="{E63A31ED-1545-4C5D-9328-71C3A8D31B88}"/>
              </a:ext>
            </a:extLst>
          </p:cNvPr>
          <p:cNvSpPr txBox="1">
            <a:spLocks/>
          </p:cNvSpPr>
          <p:nvPr/>
        </p:nvSpPr>
        <p:spPr>
          <a:xfrm>
            <a:off x="597288" y="6446091"/>
            <a:ext cx="5778500" cy="324480"/>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200"/>
              </a:spcBef>
              <a:buNone/>
            </a:pPr>
            <a:r>
              <a:rPr lang="en-US" sz="1200" dirty="0">
                <a:solidFill>
                  <a:schemeClr val="tx1">
                    <a:lumMod val="50000"/>
                    <a:lumOff val="50000"/>
                  </a:schemeClr>
                </a:solidFill>
                <a:latin typeface="Arial" panose="020B0604020202020204" pitchFamily="34" charset="0"/>
                <a:cs typeface="Arial" panose="020B0604020202020204" pitchFamily="34" charset="0"/>
              </a:rPr>
              <a:t>Notes: In 2020 Dollars. Numbers may not sum due to rounding. Source: IMPLAN</a:t>
            </a:r>
          </a:p>
        </p:txBody>
      </p:sp>
      <p:sp>
        <p:nvSpPr>
          <p:cNvPr id="16" name="Rectangle 15">
            <a:extLst>
              <a:ext uri="{FF2B5EF4-FFF2-40B4-BE49-F238E27FC236}">
                <a16:creationId xmlns:a16="http://schemas.microsoft.com/office/drawing/2014/main" id="{F3ED59C4-6B97-4351-9443-0CC326627619}"/>
              </a:ext>
            </a:extLst>
          </p:cNvPr>
          <p:cNvSpPr/>
          <p:nvPr/>
        </p:nvSpPr>
        <p:spPr>
          <a:xfrm>
            <a:off x="7810998" y="3441921"/>
            <a:ext cx="4235999" cy="2569934"/>
          </a:xfrm>
          <a:prstGeom prst="rect">
            <a:avLst/>
          </a:prstGeom>
        </p:spPr>
        <p:txBody>
          <a:bodyPr wrap="square">
            <a:spAutoFit/>
          </a:bodyPr>
          <a:lstStyle/>
          <a:p>
            <a:pPr>
              <a:spcBef>
                <a:spcPts val="1800"/>
              </a:spcBef>
            </a:pPr>
            <a:r>
              <a:rPr lang="en-US" sz="1400" dirty="0">
                <a:solidFill>
                  <a:schemeClr val="tx1">
                    <a:lumMod val="50000"/>
                    <a:lumOff val="50000"/>
                  </a:schemeClr>
                </a:solidFill>
                <a:latin typeface="Arial" panose="020B0604020202020204" pitchFamily="34" charset="0"/>
                <a:cs typeface="Arial" panose="020B0604020202020204" pitchFamily="34" charset="0"/>
              </a:rPr>
              <a:t>Description		   	       Jobs</a:t>
            </a:r>
          </a:p>
          <a:p>
            <a:pPr>
              <a:spcBef>
                <a:spcPts val="600"/>
              </a:spcBef>
            </a:pPr>
            <a:r>
              <a:rPr lang="en-US" sz="1600" dirty="0">
                <a:solidFill>
                  <a:schemeClr val="tx1">
                    <a:lumMod val="75000"/>
                    <a:lumOff val="25000"/>
                  </a:schemeClr>
                </a:solidFill>
                <a:latin typeface="Arial" panose="020B0604020202020204" pitchFamily="34" charset="0"/>
                <a:cs typeface="Arial" panose="020B0604020202020204" pitchFamily="34" charset="0"/>
              </a:rPr>
              <a:t>Finance &amp; Insurance	       5,600</a:t>
            </a:r>
          </a:p>
          <a:p>
            <a:pPr>
              <a:spcBef>
                <a:spcPts val="600"/>
              </a:spcBef>
            </a:pPr>
            <a:r>
              <a:rPr lang="en-US" sz="1600" dirty="0">
                <a:solidFill>
                  <a:schemeClr val="tx1">
                    <a:lumMod val="75000"/>
                    <a:lumOff val="25000"/>
                  </a:schemeClr>
                </a:solidFill>
                <a:latin typeface="Arial" panose="020B0604020202020204" pitchFamily="34" charset="0"/>
                <a:cs typeface="Arial" panose="020B0604020202020204" pitchFamily="34" charset="0"/>
              </a:rPr>
              <a:t>Other Transportation	       3,600</a:t>
            </a:r>
          </a:p>
          <a:p>
            <a:pPr>
              <a:spcBef>
                <a:spcPts val="600"/>
              </a:spcBef>
            </a:pPr>
            <a:r>
              <a:rPr lang="en-US" sz="1600" dirty="0">
                <a:solidFill>
                  <a:schemeClr val="tx1">
                    <a:lumMod val="75000"/>
                    <a:lumOff val="25000"/>
                  </a:schemeClr>
                </a:solidFill>
                <a:latin typeface="Arial" panose="020B0604020202020204" pitchFamily="34" charset="0"/>
                <a:cs typeface="Arial" panose="020B0604020202020204" pitchFamily="34" charset="0"/>
              </a:rPr>
              <a:t>Company Management	       3,200</a:t>
            </a:r>
          </a:p>
          <a:p>
            <a:pPr>
              <a:spcBef>
                <a:spcPts val="600"/>
              </a:spcBef>
            </a:pPr>
            <a:r>
              <a:rPr lang="en-US" sz="1600" dirty="0">
                <a:solidFill>
                  <a:schemeClr val="tx1">
                    <a:lumMod val="75000"/>
                    <a:lumOff val="25000"/>
                  </a:schemeClr>
                </a:solidFill>
                <a:latin typeface="Arial" panose="020B0604020202020204" pitchFamily="34" charset="0"/>
                <a:cs typeface="Arial" panose="020B0604020202020204" pitchFamily="34" charset="0"/>
              </a:rPr>
              <a:t>Other Wholesale Trade	       3,100</a:t>
            </a:r>
          </a:p>
          <a:p>
            <a:pPr>
              <a:spcBef>
                <a:spcPts val="600"/>
              </a:spcBef>
            </a:pPr>
            <a:r>
              <a:rPr lang="en-US" sz="1600" dirty="0">
                <a:solidFill>
                  <a:schemeClr val="tx1">
                    <a:lumMod val="75000"/>
                    <a:lumOff val="25000"/>
                  </a:schemeClr>
                </a:solidFill>
                <a:latin typeface="Arial" panose="020B0604020202020204" pitchFamily="34" charset="0"/>
                <a:cs typeface="Arial" panose="020B0604020202020204" pitchFamily="34" charset="0"/>
              </a:rPr>
              <a:t>Mechanical Repair/Maintenance    2,800</a:t>
            </a:r>
          </a:p>
          <a:p>
            <a:pPr>
              <a:spcBef>
                <a:spcPts val="600"/>
              </a:spcBef>
            </a:pPr>
            <a:r>
              <a:rPr lang="en-US" sz="1600" dirty="0">
                <a:solidFill>
                  <a:schemeClr val="tx1">
                    <a:lumMod val="75000"/>
                    <a:lumOff val="25000"/>
                  </a:schemeClr>
                </a:solidFill>
                <a:latin typeface="Arial" panose="020B0604020202020204" pitchFamily="34" charset="0"/>
                <a:cs typeface="Arial" panose="020B0604020202020204" pitchFamily="34" charset="0"/>
              </a:rPr>
              <a:t>Arts/Entertainment/Recreation	       2,100</a:t>
            </a:r>
          </a:p>
          <a:p>
            <a:pPr>
              <a:spcBef>
                <a:spcPts val="600"/>
              </a:spcBef>
            </a:pPr>
            <a:r>
              <a:rPr lang="en-US" sz="1600" dirty="0">
                <a:solidFill>
                  <a:schemeClr val="tx1">
                    <a:lumMod val="75000"/>
                    <a:lumOff val="25000"/>
                  </a:schemeClr>
                </a:solidFill>
                <a:latin typeface="Arial" panose="020B0604020202020204" pitchFamily="34" charset="0"/>
                <a:cs typeface="Arial" panose="020B0604020202020204" pitchFamily="34" charset="0"/>
              </a:rPr>
              <a:t>All Other Industries		       8,100</a:t>
            </a:r>
          </a:p>
        </p:txBody>
      </p:sp>
    </p:spTree>
    <p:extLst>
      <p:ext uri="{BB962C8B-B14F-4D97-AF65-F5344CB8AC3E}">
        <p14:creationId xmlns:p14="http://schemas.microsoft.com/office/powerpoint/2010/main" val="3355658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761A858-E335-4CE1-94C9-8E0C2C9D48D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175" y="0"/>
            <a:ext cx="12192000" cy="6449724"/>
          </a:xfrm>
          <a:prstGeom prst="rect">
            <a:avLst/>
          </a:prstGeom>
        </p:spPr>
      </p:pic>
      <p:sp>
        <p:nvSpPr>
          <p:cNvPr id="6" name="Title 5">
            <a:extLst>
              <a:ext uri="{FF2B5EF4-FFF2-40B4-BE49-F238E27FC236}">
                <a16:creationId xmlns:a16="http://schemas.microsoft.com/office/drawing/2014/main" id="{2E3EA56B-BEB0-4656-A20B-D15F03B7ACA1}"/>
              </a:ext>
            </a:extLst>
          </p:cNvPr>
          <p:cNvSpPr>
            <a:spLocks noGrp="1"/>
          </p:cNvSpPr>
          <p:nvPr>
            <p:ph type="ctrTitle"/>
          </p:nvPr>
        </p:nvSpPr>
        <p:spPr>
          <a:xfrm>
            <a:off x="0" y="4838700"/>
            <a:ext cx="12201525" cy="2019300"/>
          </a:xfrm>
          <a:solidFill>
            <a:schemeClr val="bg1"/>
          </a:solidFill>
          <a:ln>
            <a:noFill/>
          </a:ln>
          <a:effectLst/>
        </p:spPr>
        <p:txBody>
          <a:bodyPr tIns="640080" bIns="1188720" anchor="t" anchorCtr="0"/>
          <a:lstStyle/>
          <a:p>
            <a:pPr algn="ctr">
              <a:lnSpc>
                <a:spcPct val="100000"/>
              </a:lnSpc>
              <a:spcBef>
                <a:spcPts val="0"/>
              </a:spcBef>
              <a:spcAft>
                <a:spcPts val="600"/>
              </a:spcAft>
            </a:pPr>
            <a:br>
              <a:rPr lang="en-US" sz="2200" b="1" spc="0" dirty="0">
                <a:solidFill>
                  <a:schemeClr val="tx1">
                    <a:lumMod val="65000"/>
                    <a:lumOff val="35000"/>
                  </a:schemeClr>
                </a:solidFill>
                <a:latin typeface="Arial" panose="020B0604020202020204" pitchFamily="34" charset="0"/>
                <a:cs typeface="Arial" panose="020B0604020202020204" pitchFamily="34" charset="0"/>
              </a:rPr>
            </a:br>
            <a:br>
              <a:rPr lang="en-US" sz="1400" dirty="0"/>
            </a:br>
            <a:endParaRPr lang="en-US" sz="1400" dirty="0">
              <a:solidFill>
                <a:schemeClr val="tx1">
                  <a:lumMod val="50000"/>
                  <a:lumOff val="50000"/>
                </a:schemeClr>
              </a:solidFill>
              <a:latin typeface="Arial" panose="020B0604020202020204" pitchFamily="34" charset="0"/>
              <a:ea typeface="Cambria" panose="02040503050406030204" pitchFamily="18" charset="0"/>
              <a:cs typeface="Arial" panose="020B0604020202020204" pitchFamily="34" charset="0"/>
            </a:endParaRPr>
          </a:p>
        </p:txBody>
      </p:sp>
      <p:grpSp>
        <p:nvGrpSpPr>
          <p:cNvPr id="7" name="Group 6">
            <a:extLst>
              <a:ext uri="{FF2B5EF4-FFF2-40B4-BE49-F238E27FC236}">
                <a16:creationId xmlns:a16="http://schemas.microsoft.com/office/drawing/2014/main" id="{9CEF9DCB-CC63-4B28-94F5-90F6961A0B7E}"/>
              </a:ext>
            </a:extLst>
          </p:cNvPr>
          <p:cNvGrpSpPr/>
          <p:nvPr/>
        </p:nvGrpSpPr>
        <p:grpSpPr>
          <a:xfrm>
            <a:off x="718124" y="4934520"/>
            <a:ext cx="11183757" cy="1634451"/>
            <a:chOff x="718124" y="5074220"/>
            <a:chExt cx="11183757" cy="1634451"/>
          </a:xfrm>
        </p:grpSpPr>
        <p:pic>
          <p:nvPicPr>
            <p:cNvPr id="4" name="Picture 3">
              <a:extLst>
                <a:ext uri="{FF2B5EF4-FFF2-40B4-BE49-F238E27FC236}">
                  <a16:creationId xmlns:a16="http://schemas.microsoft.com/office/drawing/2014/main" id="{9CCAE756-B7A2-4C10-BE36-4803AB139AF9}"/>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199854" y="5074220"/>
              <a:ext cx="2702027" cy="1132599"/>
            </a:xfrm>
            <a:prstGeom prst="rect">
              <a:avLst/>
            </a:prstGeom>
          </p:spPr>
        </p:pic>
        <p:sp>
          <p:nvSpPr>
            <p:cNvPr id="2" name="TextBox 1">
              <a:extLst>
                <a:ext uri="{FF2B5EF4-FFF2-40B4-BE49-F238E27FC236}">
                  <a16:creationId xmlns:a16="http://schemas.microsoft.com/office/drawing/2014/main" id="{4C162B6C-4705-40B6-BBD9-FD20DE1380B1}"/>
                </a:ext>
              </a:extLst>
            </p:cNvPr>
            <p:cNvSpPr txBox="1"/>
            <p:nvPr/>
          </p:nvSpPr>
          <p:spPr>
            <a:xfrm>
              <a:off x="718124" y="5267429"/>
              <a:ext cx="7954867" cy="1441242"/>
            </a:xfrm>
            <a:prstGeom prst="rect">
              <a:avLst/>
            </a:prstGeom>
            <a:noFill/>
          </p:spPr>
          <p:txBody>
            <a:bodyPr wrap="square" lIns="0" tIns="0" rIns="0" bIns="0" rtlCol="0">
              <a:noAutofit/>
            </a:bodyPr>
            <a:lstStyle/>
            <a:p>
              <a:r>
                <a:rPr lang="en-US" sz="2600" b="1" dirty="0">
                  <a:solidFill>
                    <a:schemeClr val="tx1">
                      <a:lumMod val="65000"/>
                      <a:lumOff val="35000"/>
                    </a:schemeClr>
                  </a:solidFill>
                  <a:latin typeface="Arial" panose="020B0604020202020204" pitchFamily="34" charset="0"/>
                  <a:cs typeface="Arial" panose="020B0604020202020204" pitchFamily="34" charset="0"/>
                </a:rPr>
                <a:t>OUR MISSION</a:t>
              </a:r>
              <a:br>
                <a:rPr lang="en-US" b="1" dirty="0">
                  <a:solidFill>
                    <a:schemeClr val="tx1">
                      <a:lumMod val="50000"/>
                      <a:lumOff val="50000"/>
                    </a:schemeClr>
                  </a:solidFill>
                  <a:latin typeface="Arial" panose="020B0604020202020204" pitchFamily="34" charset="0"/>
                  <a:cs typeface="Arial" panose="020B0604020202020204" pitchFamily="34" charset="0"/>
                </a:rPr>
              </a:br>
              <a:r>
                <a:rPr lang="en-US" sz="2000" dirty="0">
                  <a:solidFill>
                    <a:schemeClr val="tx1">
                      <a:lumMod val="50000"/>
                      <a:lumOff val="50000"/>
                    </a:schemeClr>
                  </a:solidFill>
                  <a:latin typeface="Arial" panose="020B0604020202020204" pitchFamily="34" charset="0"/>
                  <a:cs typeface="Arial" panose="020B0604020202020204" pitchFamily="34" charset="0"/>
                </a:rPr>
                <a:t>To promote the positive impact of the agricultural industry in the Greater St. Louis region through educational, networking and professional development opportunities</a:t>
              </a:r>
            </a:p>
            <a:p>
              <a:br>
                <a:rPr lang="en-US" sz="1200" dirty="0">
                  <a:solidFill>
                    <a:schemeClr val="tx1">
                      <a:lumMod val="50000"/>
                      <a:lumOff val="50000"/>
                    </a:schemeClr>
                  </a:solidFill>
                  <a:latin typeface="Arial" panose="020B0604020202020204" pitchFamily="34" charset="0"/>
                  <a:cs typeface="Arial" panose="020B0604020202020204" pitchFamily="34" charset="0"/>
                </a:rPr>
              </a:br>
              <a:endParaRPr lang="en-US" sz="1200" dirty="0">
                <a:solidFill>
                  <a:schemeClr val="tx1">
                    <a:lumMod val="75000"/>
                    <a:lumOff val="25000"/>
                  </a:schemeClr>
                </a:solidFill>
                <a:latin typeface="+mn-lt"/>
              </a:endParaRPr>
            </a:p>
          </p:txBody>
        </p:sp>
        <p:sp>
          <p:nvSpPr>
            <p:cNvPr id="5" name="TextBox 4">
              <a:extLst>
                <a:ext uri="{FF2B5EF4-FFF2-40B4-BE49-F238E27FC236}">
                  <a16:creationId xmlns:a16="http://schemas.microsoft.com/office/drawing/2014/main" id="{F33BEBA5-6963-409A-91BB-F994B6ED02F2}"/>
                </a:ext>
              </a:extLst>
            </p:cNvPr>
            <p:cNvSpPr txBox="1"/>
            <p:nvPr/>
          </p:nvSpPr>
          <p:spPr>
            <a:xfrm>
              <a:off x="9218515" y="6356158"/>
              <a:ext cx="2664704" cy="233266"/>
            </a:xfrm>
            <a:prstGeom prst="rect">
              <a:avLst/>
            </a:prstGeom>
            <a:noFill/>
          </p:spPr>
          <p:txBody>
            <a:bodyPr wrap="none" lIns="0" tIns="0" rIns="0" bIns="0" rtlCol="0">
              <a:noAutofit/>
            </a:bodyPr>
            <a:lstStyle/>
            <a:p>
              <a:pPr algn="ctr"/>
              <a:r>
                <a:rPr lang="en-US" sz="1400" dirty="0">
                  <a:latin typeface="Arial" panose="020B0604020202020204" pitchFamily="34" charset="0"/>
                  <a:cs typeface="Arial" panose="020B0604020202020204" pitchFamily="34" charset="0"/>
                  <a:hlinkClick r:id="rId5"/>
                </a:rPr>
                <a:t>www.StLouisAgClub.org</a:t>
              </a:r>
              <a:endParaRPr lang="en-US" sz="1400" dirty="0">
                <a:solidFill>
                  <a:schemeClr val="tx1">
                    <a:lumMod val="75000"/>
                    <a:lumOff val="25000"/>
                  </a:schemeClr>
                </a:solidFill>
                <a:latin typeface="+mn-lt"/>
              </a:endParaRPr>
            </a:p>
          </p:txBody>
        </p:sp>
      </p:grpSp>
    </p:spTree>
    <p:extLst>
      <p:ext uri="{BB962C8B-B14F-4D97-AF65-F5344CB8AC3E}">
        <p14:creationId xmlns:p14="http://schemas.microsoft.com/office/powerpoint/2010/main" val="1046399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38F26-5FAF-4DA3-A024-1E2AFE143C0A}"/>
              </a:ext>
            </a:extLst>
          </p:cNvPr>
          <p:cNvSpPr>
            <a:spLocks noGrp="1"/>
          </p:cNvSpPr>
          <p:nvPr>
            <p:ph type="title"/>
          </p:nvPr>
        </p:nvSpPr>
        <p:spPr>
          <a:xfrm>
            <a:off x="1688686" y="556536"/>
            <a:ext cx="9059626" cy="432000"/>
          </a:xfrm>
        </p:spPr>
        <p:txBody>
          <a:bodyPr/>
          <a:lstStyle/>
          <a:p>
            <a:r>
              <a:rPr lang="en-US" sz="3600" b="1" dirty="0">
                <a:solidFill>
                  <a:schemeClr val="accent2">
                    <a:lumMod val="75000"/>
                  </a:schemeClr>
                </a:solidFill>
                <a:latin typeface="Arial" panose="020B0604020202020204" pitchFamily="34" charset="0"/>
                <a:cs typeface="Arial" panose="020B0604020202020204" pitchFamily="34" charset="0"/>
              </a:rPr>
              <a:t>St. Louis </a:t>
            </a:r>
            <a:r>
              <a:rPr lang="en-US" sz="3600" b="1" dirty="0">
                <a:solidFill>
                  <a:schemeClr val="tx1"/>
                </a:solidFill>
                <a:latin typeface="Arial" panose="020B0604020202020204" pitchFamily="34" charset="0"/>
                <a:cs typeface="Arial" panose="020B0604020202020204" pitchFamily="34" charset="0"/>
              </a:rPr>
              <a:t>Metro Region</a:t>
            </a:r>
          </a:p>
        </p:txBody>
      </p:sp>
      <p:sp>
        <p:nvSpPr>
          <p:cNvPr id="8" name="Content Placeholder 5">
            <a:extLst>
              <a:ext uri="{FF2B5EF4-FFF2-40B4-BE49-F238E27FC236}">
                <a16:creationId xmlns:a16="http://schemas.microsoft.com/office/drawing/2014/main" id="{3AA03BFF-1089-4E39-8573-CC18167D0638}"/>
              </a:ext>
            </a:extLst>
          </p:cNvPr>
          <p:cNvSpPr txBox="1">
            <a:spLocks/>
          </p:cNvSpPr>
          <p:nvPr/>
        </p:nvSpPr>
        <p:spPr>
          <a:xfrm>
            <a:off x="474071" y="1526594"/>
            <a:ext cx="5973382" cy="5331406"/>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200"/>
              </a:spcBef>
              <a:buNone/>
            </a:pPr>
            <a:r>
              <a:rPr lang="en-US" sz="2800" dirty="0">
                <a:latin typeface="Arial" panose="020B0604020202020204" pitchFamily="34" charset="0"/>
                <a:cs typeface="Arial" panose="020B0604020202020204" pitchFamily="34" charset="0"/>
              </a:rPr>
              <a:t>The St. Louis Metropolitan Statistical Area (MSA) is a bi-state region that covers 14 counties and one city.</a:t>
            </a:r>
          </a:p>
          <a:p>
            <a:pPr marL="0" indent="0">
              <a:lnSpc>
                <a:spcPct val="100000"/>
              </a:lnSpc>
              <a:spcBef>
                <a:spcPts val="200"/>
              </a:spcBef>
              <a:buNone/>
            </a:pPr>
            <a:endParaRPr lang="en-US" sz="2800" dirty="0">
              <a:latin typeface="Arial" panose="020B0604020202020204" pitchFamily="34" charset="0"/>
              <a:cs typeface="Arial" panose="020B0604020202020204" pitchFamily="34" charset="0"/>
            </a:endParaRPr>
          </a:p>
          <a:p>
            <a:pPr marL="0" indent="0">
              <a:lnSpc>
                <a:spcPct val="150000"/>
              </a:lnSpc>
              <a:spcBef>
                <a:spcPts val="200"/>
              </a:spcBef>
              <a:buNone/>
            </a:pPr>
            <a:r>
              <a:rPr lang="en-US" sz="2800" dirty="0">
                <a:latin typeface="Arial" panose="020B0604020202020204" pitchFamily="34" charset="0"/>
                <a:cs typeface="Arial" panose="020B0604020202020204" pitchFamily="34" charset="0"/>
              </a:rPr>
              <a:t>St. Louis MSA Economy Statistics:</a:t>
            </a:r>
          </a:p>
          <a:p>
            <a:pPr marL="0" indent="0">
              <a:lnSpc>
                <a:spcPct val="100000"/>
              </a:lnSpc>
              <a:spcBef>
                <a:spcPts val="200"/>
              </a:spcBef>
              <a:buNone/>
            </a:pPr>
            <a:r>
              <a:rPr lang="en-US" sz="3200" b="1" dirty="0">
                <a:latin typeface="Arial" panose="020B0604020202020204" pitchFamily="34" charset="0"/>
                <a:cs typeface="Arial" panose="020B0604020202020204" pitchFamily="34" charset="0"/>
              </a:rPr>
              <a:t>$179 Billion</a:t>
            </a:r>
            <a:r>
              <a:rPr lang="en-US" sz="3200" dirty="0">
                <a:latin typeface="Arial" panose="020B0604020202020204" pitchFamily="34" charset="0"/>
                <a:cs typeface="Arial" panose="020B0604020202020204" pitchFamily="34" charset="0"/>
              </a:rPr>
              <a:t> in GDP</a:t>
            </a:r>
          </a:p>
          <a:p>
            <a:pPr marL="0" indent="0">
              <a:lnSpc>
                <a:spcPct val="100000"/>
              </a:lnSpc>
              <a:spcBef>
                <a:spcPts val="200"/>
              </a:spcBef>
              <a:buNone/>
            </a:pPr>
            <a:r>
              <a:rPr lang="en-US" dirty="0">
                <a:solidFill>
                  <a:schemeClr val="tx1">
                    <a:lumMod val="50000"/>
                    <a:lumOff val="50000"/>
                  </a:schemeClr>
                </a:solidFill>
                <a:latin typeface="Arial" panose="020B0604020202020204" pitchFamily="34" charset="0"/>
                <a:cs typeface="Arial" panose="020B0604020202020204" pitchFamily="34" charset="0"/>
              </a:rPr>
              <a:t>(Gross Domestic Product)</a:t>
            </a:r>
          </a:p>
          <a:p>
            <a:pPr marL="0" indent="0">
              <a:lnSpc>
                <a:spcPct val="100000"/>
              </a:lnSpc>
              <a:spcBef>
                <a:spcPts val="200"/>
              </a:spcBef>
              <a:buNone/>
            </a:pPr>
            <a:r>
              <a:rPr lang="en-US" sz="3200" b="1" dirty="0">
                <a:latin typeface="Arial" panose="020B0604020202020204" pitchFamily="34" charset="0"/>
                <a:cs typeface="Arial" panose="020B0604020202020204" pitchFamily="34" charset="0"/>
              </a:rPr>
              <a:t>1,784,000</a:t>
            </a:r>
            <a:r>
              <a:rPr lang="en-US" sz="3200" dirty="0">
                <a:latin typeface="Arial" panose="020B0604020202020204" pitchFamily="34" charset="0"/>
                <a:cs typeface="Arial" panose="020B0604020202020204" pitchFamily="34" charset="0"/>
              </a:rPr>
              <a:t> in Total Employment</a:t>
            </a:r>
          </a:p>
          <a:p>
            <a:pPr marL="0" indent="0">
              <a:lnSpc>
                <a:spcPct val="100000"/>
              </a:lnSpc>
              <a:spcBef>
                <a:spcPts val="200"/>
              </a:spcBef>
              <a:buNone/>
            </a:pPr>
            <a:r>
              <a:rPr lang="en-US" dirty="0">
                <a:solidFill>
                  <a:schemeClr val="tx1">
                    <a:lumMod val="50000"/>
                    <a:lumOff val="50000"/>
                  </a:schemeClr>
                </a:solidFill>
                <a:latin typeface="Arial" panose="020B0604020202020204" pitchFamily="34" charset="0"/>
                <a:cs typeface="Arial" panose="020B0604020202020204" pitchFamily="34" charset="0"/>
              </a:rPr>
              <a:t>(Full- and Part-Time Employment)</a:t>
            </a:r>
          </a:p>
          <a:p>
            <a:pPr marL="0" indent="0">
              <a:lnSpc>
                <a:spcPct val="100000"/>
              </a:lnSpc>
              <a:spcBef>
                <a:spcPts val="200"/>
              </a:spcBef>
              <a:buNone/>
            </a:pPr>
            <a:endParaRPr lang="en-US" dirty="0">
              <a:solidFill>
                <a:schemeClr val="tx1">
                  <a:lumMod val="50000"/>
                  <a:lumOff val="50000"/>
                </a:schemeClr>
              </a:solidFill>
              <a:latin typeface="Arial" panose="020B0604020202020204" pitchFamily="34" charset="0"/>
              <a:cs typeface="Arial" panose="020B0604020202020204" pitchFamily="34" charset="0"/>
            </a:endParaRPr>
          </a:p>
          <a:p>
            <a:pPr marL="0" indent="0">
              <a:lnSpc>
                <a:spcPct val="100000"/>
              </a:lnSpc>
              <a:spcBef>
                <a:spcPts val="200"/>
              </a:spcBef>
              <a:buNone/>
            </a:pPr>
            <a:endParaRPr lang="en-US" dirty="0">
              <a:solidFill>
                <a:schemeClr val="tx1">
                  <a:lumMod val="50000"/>
                  <a:lumOff val="50000"/>
                </a:schemeClr>
              </a:solidFill>
              <a:latin typeface="Arial" panose="020B0604020202020204" pitchFamily="34" charset="0"/>
              <a:cs typeface="Arial" panose="020B0604020202020204" pitchFamily="34" charset="0"/>
            </a:endParaRPr>
          </a:p>
          <a:p>
            <a:pPr marL="0" indent="0">
              <a:lnSpc>
                <a:spcPct val="100000"/>
              </a:lnSpc>
              <a:spcBef>
                <a:spcPts val="200"/>
              </a:spcBef>
              <a:buNone/>
            </a:pPr>
            <a:endParaRPr lang="en-US" dirty="0">
              <a:solidFill>
                <a:schemeClr val="tx1">
                  <a:lumMod val="50000"/>
                  <a:lumOff val="50000"/>
                </a:schemeClr>
              </a:solidFill>
              <a:latin typeface="Arial" panose="020B0604020202020204" pitchFamily="34" charset="0"/>
              <a:cs typeface="Arial" panose="020B0604020202020204" pitchFamily="34" charset="0"/>
            </a:endParaRPr>
          </a:p>
          <a:p>
            <a:pPr marL="0" indent="0">
              <a:lnSpc>
                <a:spcPct val="100000"/>
              </a:lnSpc>
              <a:spcBef>
                <a:spcPts val="200"/>
              </a:spcBef>
              <a:buNone/>
            </a:pPr>
            <a:r>
              <a:rPr lang="en-US" sz="1000" dirty="0">
                <a:solidFill>
                  <a:schemeClr val="tx1">
                    <a:lumMod val="50000"/>
                    <a:lumOff val="50000"/>
                  </a:schemeClr>
                </a:solidFill>
                <a:latin typeface="Arial" panose="020B0604020202020204" pitchFamily="34" charset="0"/>
                <a:cs typeface="Arial" panose="020B0604020202020204" pitchFamily="34" charset="0"/>
              </a:rPr>
              <a:t>Source: 2018 IMPLAN data based on U.S. Bureau of Economic Analysis metropolitan figures.  GDP adjusted to 2020 dollars.</a:t>
            </a:r>
          </a:p>
        </p:txBody>
      </p:sp>
      <p:pic>
        <p:nvPicPr>
          <p:cNvPr id="14" name="Picture 13">
            <a:extLst>
              <a:ext uri="{FF2B5EF4-FFF2-40B4-BE49-F238E27FC236}">
                <a16:creationId xmlns:a16="http://schemas.microsoft.com/office/drawing/2014/main" id="{6854A324-4053-4C44-A15B-FFD0B8C3108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357394" y="772536"/>
            <a:ext cx="5720285" cy="4835162"/>
          </a:xfrm>
          <a:prstGeom prst="rect">
            <a:avLst/>
          </a:prstGeom>
          <a:ln>
            <a:noFill/>
          </a:ln>
          <a:effectLst>
            <a:outerShdw blurRad="139700" dist="88900" dir="2700000" sx="99000" sy="99000" algn="tl" rotWithShape="0">
              <a:srgbClr val="333333">
                <a:alpha val="65000"/>
              </a:srgbClr>
            </a:outerShdw>
          </a:effectLst>
        </p:spPr>
      </p:pic>
      <p:grpSp>
        <p:nvGrpSpPr>
          <p:cNvPr id="3" name="Group 2">
            <a:extLst>
              <a:ext uri="{FF2B5EF4-FFF2-40B4-BE49-F238E27FC236}">
                <a16:creationId xmlns:a16="http://schemas.microsoft.com/office/drawing/2014/main" id="{EF706D6E-0B26-4656-96E5-43C9CEDA510D}"/>
              </a:ext>
            </a:extLst>
          </p:cNvPr>
          <p:cNvGrpSpPr/>
          <p:nvPr/>
        </p:nvGrpSpPr>
        <p:grpSpPr>
          <a:xfrm>
            <a:off x="474072" y="249669"/>
            <a:ext cx="1045735" cy="1045735"/>
            <a:chOff x="474072" y="249669"/>
            <a:chExt cx="1045735" cy="1045735"/>
          </a:xfrm>
        </p:grpSpPr>
        <p:sp>
          <p:nvSpPr>
            <p:cNvPr id="6" name="Oval 5">
              <a:extLst>
                <a:ext uri="{FF2B5EF4-FFF2-40B4-BE49-F238E27FC236}">
                  <a16:creationId xmlns:a16="http://schemas.microsoft.com/office/drawing/2014/main" id="{0821CDB5-0F17-4DA3-9714-353CA2ACCAE8}"/>
                </a:ext>
              </a:extLst>
            </p:cNvPr>
            <p:cNvSpPr>
              <a:spLocks noChangeAspect="1"/>
            </p:cNvSpPr>
            <p:nvPr/>
          </p:nvSpPr>
          <p:spPr>
            <a:xfrm>
              <a:off x="474072" y="249669"/>
              <a:ext cx="1045735" cy="104573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9" name="Graphic 8" descr="Marker">
              <a:extLst>
                <a:ext uri="{FF2B5EF4-FFF2-40B4-BE49-F238E27FC236}">
                  <a16:creationId xmlns:a16="http://schemas.microsoft.com/office/drawing/2014/main" id="{06CBE838-1468-4916-B3A1-C5C9B417C55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9739" y="330716"/>
              <a:ext cx="914400" cy="914400"/>
            </a:xfrm>
            <a:prstGeom prst="rect">
              <a:avLst/>
            </a:prstGeom>
          </p:spPr>
        </p:pic>
      </p:grpSp>
    </p:spTree>
    <p:extLst>
      <p:ext uri="{BB962C8B-B14F-4D97-AF65-F5344CB8AC3E}">
        <p14:creationId xmlns:p14="http://schemas.microsoft.com/office/powerpoint/2010/main" val="2868616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36B5A88-FC80-4E3C-8E12-2A7A916E1F8D}"/>
              </a:ext>
            </a:extLst>
          </p:cNvPr>
          <p:cNvSpPr/>
          <p:nvPr/>
        </p:nvSpPr>
        <p:spPr>
          <a:xfrm>
            <a:off x="0" y="2492991"/>
            <a:ext cx="12192000" cy="3450609"/>
          </a:xfrm>
          <a:prstGeom prst="rect">
            <a:avLst/>
          </a:prstGeom>
          <a:solidFill>
            <a:srgbClr val="E2E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7976EE79-F404-47DA-A26B-5A9A0F5372A4}"/>
              </a:ext>
            </a:extLst>
          </p:cNvPr>
          <p:cNvSpPr>
            <a:spLocks noGrp="1"/>
          </p:cNvSpPr>
          <p:nvPr>
            <p:ph type="sldNum" sz="quarter" idx="11"/>
          </p:nvPr>
        </p:nvSpPr>
        <p:spPr/>
        <p:txBody>
          <a:bodyPr/>
          <a:lstStyle/>
          <a:p>
            <a:fld id="{19B51A1E-902D-48AF-9020-955120F399B6}" type="slidenum">
              <a:rPr lang="en-US" noProof="0" smtClean="0"/>
              <a:pPr/>
              <a:t>3</a:t>
            </a:fld>
            <a:endParaRPr lang="en-US" noProof="0" dirty="0"/>
          </a:p>
        </p:txBody>
      </p:sp>
      <p:grpSp>
        <p:nvGrpSpPr>
          <p:cNvPr id="5" name="Group 4">
            <a:extLst>
              <a:ext uri="{FF2B5EF4-FFF2-40B4-BE49-F238E27FC236}">
                <a16:creationId xmlns:a16="http://schemas.microsoft.com/office/drawing/2014/main" id="{92D720AB-04FC-4243-AF0A-C0A7EB036CB8}"/>
              </a:ext>
            </a:extLst>
          </p:cNvPr>
          <p:cNvGrpSpPr/>
          <p:nvPr/>
        </p:nvGrpSpPr>
        <p:grpSpPr>
          <a:xfrm>
            <a:off x="474072" y="249669"/>
            <a:ext cx="1045735" cy="1045735"/>
            <a:chOff x="474072" y="249669"/>
            <a:chExt cx="1045735" cy="1045735"/>
          </a:xfrm>
        </p:grpSpPr>
        <p:sp>
          <p:nvSpPr>
            <p:cNvPr id="6" name="Oval 5">
              <a:extLst>
                <a:ext uri="{FF2B5EF4-FFF2-40B4-BE49-F238E27FC236}">
                  <a16:creationId xmlns:a16="http://schemas.microsoft.com/office/drawing/2014/main" id="{0821CDB5-0F17-4DA3-9714-353CA2ACCAE8}"/>
                </a:ext>
              </a:extLst>
            </p:cNvPr>
            <p:cNvSpPr>
              <a:spLocks noChangeAspect="1"/>
            </p:cNvSpPr>
            <p:nvPr/>
          </p:nvSpPr>
          <p:spPr>
            <a:xfrm>
              <a:off x="474072" y="249669"/>
              <a:ext cx="1045735" cy="104573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7" name="Picture Placeholder 94" descr="foliage">
              <a:extLst>
                <a:ext uri="{FF2B5EF4-FFF2-40B4-BE49-F238E27FC236}">
                  <a16:creationId xmlns:a16="http://schemas.microsoft.com/office/drawing/2014/main" id="{291DB379-0C8D-4287-B44E-7087668BF7E4}"/>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642951" y="418548"/>
              <a:ext cx="686203" cy="686203"/>
            </a:xfrm>
            <a:prstGeom prst="rect">
              <a:avLst/>
            </a:prstGeom>
          </p:spPr>
        </p:pic>
      </p:grpSp>
      <p:sp>
        <p:nvSpPr>
          <p:cNvPr id="2" name="Title 1">
            <a:extLst>
              <a:ext uri="{FF2B5EF4-FFF2-40B4-BE49-F238E27FC236}">
                <a16:creationId xmlns:a16="http://schemas.microsoft.com/office/drawing/2014/main" id="{59C38F26-5FAF-4DA3-A024-1E2AFE143C0A}"/>
              </a:ext>
            </a:extLst>
          </p:cNvPr>
          <p:cNvSpPr>
            <a:spLocks noGrp="1"/>
          </p:cNvSpPr>
          <p:nvPr>
            <p:ph type="title"/>
          </p:nvPr>
        </p:nvSpPr>
        <p:spPr>
          <a:xfrm>
            <a:off x="1688686" y="556536"/>
            <a:ext cx="9059626" cy="432000"/>
          </a:xfrm>
        </p:spPr>
        <p:txBody>
          <a:bodyPr/>
          <a:lstStyle/>
          <a:p>
            <a:r>
              <a:rPr lang="en-US" sz="3600" b="1" dirty="0">
                <a:solidFill>
                  <a:schemeClr val="accent2">
                    <a:lumMod val="75000"/>
                  </a:schemeClr>
                </a:solidFill>
                <a:latin typeface="Arial" panose="020B0604020202020204" pitchFamily="34" charset="0"/>
                <a:cs typeface="Arial" panose="020B0604020202020204" pitchFamily="34" charset="0"/>
              </a:rPr>
              <a:t>St. Louis AgriBusiness:  </a:t>
            </a:r>
            <a:r>
              <a:rPr lang="en-US" sz="3600" b="1" dirty="0">
                <a:solidFill>
                  <a:schemeClr val="tx1"/>
                </a:solidFill>
                <a:latin typeface="Arial" panose="020B0604020202020204" pitchFamily="34" charset="0"/>
                <a:cs typeface="Arial" panose="020B0604020202020204" pitchFamily="34" charset="0"/>
              </a:rPr>
              <a:t>What is it?</a:t>
            </a:r>
          </a:p>
        </p:txBody>
      </p:sp>
      <p:sp>
        <p:nvSpPr>
          <p:cNvPr id="8" name="Content Placeholder 5">
            <a:extLst>
              <a:ext uri="{FF2B5EF4-FFF2-40B4-BE49-F238E27FC236}">
                <a16:creationId xmlns:a16="http://schemas.microsoft.com/office/drawing/2014/main" id="{3AA03BFF-1089-4E39-8573-CC18167D0638}"/>
              </a:ext>
            </a:extLst>
          </p:cNvPr>
          <p:cNvSpPr txBox="1">
            <a:spLocks/>
          </p:cNvSpPr>
          <p:nvPr/>
        </p:nvSpPr>
        <p:spPr>
          <a:xfrm>
            <a:off x="461586" y="1480413"/>
            <a:ext cx="11334174" cy="1025690"/>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200"/>
              </a:spcBef>
              <a:buNone/>
            </a:pPr>
            <a:r>
              <a:rPr lang="en-US" sz="2800" b="1" dirty="0">
                <a:solidFill>
                  <a:schemeClr val="accent2">
                    <a:lumMod val="75000"/>
                  </a:schemeClr>
                </a:solidFill>
                <a:latin typeface="Arial" panose="020B0604020202020204" pitchFamily="34" charset="0"/>
                <a:cs typeface="Arial" panose="020B0604020202020204" pitchFamily="34" charset="0"/>
              </a:rPr>
              <a:t>AgriBusiness</a:t>
            </a:r>
            <a:r>
              <a:rPr lang="en-US" sz="2800" dirty="0">
                <a:latin typeface="Arial" panose="020B0604020202020204" pitchFamily="34" charset="0"/>
                <a:cs typeface="Arial" panose="020B0604020202020204" pitchFamily="34" charset="0"/>
              </a:rPr>
              <a:t> is a broad term encompassing all aspects of agricultural production, processing and related inputs/services </a:t>
            </a:r>
          </a:p>
        </p:txBody>
      </p:sp>
      <p:sp>
        <p:nvSpPr>
          <p:cNvPr id="20" name="Content Placeholder 5">
            <a:extLst>
              <a:ext uri="{FF2B5EF4-FFF2-40B4-BE49-F238E27FC236}">
                <a16:creationId xmlns:a16="http://schemas.microsoft.com/office/drawing/2014/main" id="{0289B417-991E-4D2D-A4DD-892ADAD25941}"/>
              </a:ext>
            </a:extLst>
          </p:cNvPr>
          <p:cNvSpPr txBox="1">
            <a:spLocks/>
          </p:cNvSpPr>
          <p:nvPr/>
        </p:nvSpPr>
        <p:spPr>
          <a:xfrm>
            <a:off x="659706" y="3376911"/>
            <a:ext cx="3455096" cy="2566689"/>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200"/>
              </a:spcBef>
              <a:buNone/>
            </a:pPr>
            <a:r>
              <a:rPr lang="en-US" sz="2800" b="1" dirty="0">
                <a:solidFill>
                  <a:schemeClr val="tx1"/>
                </a:solidFill>
                <a:latin typeface="Arial" panose="020B0604020202020204" pitchFamily="34" charset="0"/>
                <a:cs typeface="Arial" panose="020B0604020202020204" pitchFamily="34" charset="0"/>
              </a:rPr>
              <a:t>Producers</a:t>
            </a:r>
          </a:p>
          <a:p>
            <a:pPr marL="0" indent="0">
              <a:lnSpc>
                <a:spcPct val="100000"/>
              </a:lnSpc>
              <a:spcBef>
                <a:spcPts val="200"/>
              </a:spcBef>
              <a:buNone/>
            </a:pPr>
            <a:r>
              <a:rPr lang="en-US" dirty="0">
                <a:solidFill>
                  <a:schemeClr val="tx1"/>
                </a:solidFill>
                <a:latin typeface="Arial" panose="020B0604020202020204" pitchFamily="34" charset="0"/>
                <a:cs typeface="Arial" panose="020B0604020202020204" pitchFamily="34" charset="0"/>
              </a:rPr>
              <a:t>Crop Farming</a:t>
            </a:r>
          </a:p>
          <a:p>
            <a:pPr marL="0" indent="0">
              <a:lnSpc>
                <a:spcPct val="100000"/>
              </a:lnSpc>
              <a:spcBef>
                <a:spcPts val="200"/>
              </a:spcBef>
              <a:buNone/>
            </a:pPr>
            <a:r>
              <a:rPr lang="en-US" dirty="0">
                <a:solidFill>
                  <a:schemeClr val="tx1"/>
                </a:solidFill>
                <a:latin typeface="Arial" panose="020B0604020202020204" pitchFamily="34" charset="0"/>
                <a:cs typeface="Arial" panose="020B0604020202020204" pitchFamily="34" charset="0"/>
              </a:rPr>
              <a:t>Animal Farming</a:t>
            </a:r>
          </a:p>
          <a:p>
            <a:pPr marL="0" indent="0">
              <a:lnSpc>
                <a:spcPct val="100000"/>
              </a:lnSpc>
              <a:spcBef>
                <a:spcPts val="200"/>
              </a:spcBef>
              <a:buNone/>
            </a:pPr>
            <a:r>
              <a:rPr lang="en-US" dirty="0">
                <a:solidFill>
                  <a:schemeClr val="tx1"/>
                </a:solidFill>
                <a:latin typeface="Arial" panose="020B0604020202020204" pitchFamily="34" charset="0"/>
                <a:cs typeface="Arial" panose="020B0604020202020204" pitchFamily="34" charset="0"/>
              </a:rPr>
              <a:t>Forestry</a:t>
            </a:r>
          </a:p>
          <a:p>
            <a:pPr marL="0" indent="0">
              <a:lnSpc>
                <a:spcPct val="100000"/>
              </a:lnSpc>
              <a:spcBef>
                <a:spcPts val="200"/>
              </a:spcBef>
              <a:buNone/>
            </a:pPr>
            <a:r>
              <a:rPr lang="en-US" dirty="0">
                <a:solidFill>
                  <a:schemeClr val="tx1"/>
                </a:solidFill>
                <a:latin typeface="Arial" panose="020B0604020202020204" pitchFamily="34" charset="0"/>
                <a:cs typeface="Arial" panose="020B0604020202020204" pitchFamily="34" charset="0"/>
              </a:rPr>
              <a:t>Fishing</a:t>
            </a:r>
          </a:p>
          <a:p>
            <a:pPr marL="0" indent="0">
              <a:lnSpc>
                <a:spcPct val="100000"/>
              </a:lnSpc>
              <a:spcBef>
                <a:spcPts val="200"/>
              </a:spcBef>
              <a:buNone/>
            </a:pPr>
            <a:r>
              <a:rPr lang="en-US" dirty="0">
                <a:solidFill>
                  <a:schemeClr val="tx1"/>
                </a:solidFill>
                <a:latin typeface="Arial" panose="020B0604020202020204" pitchFamily="34" charset="0"/>
                <a:cs typeface="Arial" panose="020B0604020202020204" pitchFamily="34" charset="0"/>
              </a:rPr>
              <a:t>Agriculture/Forestry Support</a:t>
            </a:r>
          </a:p>
          <a:p>
            <a:pPr marL="0" indent="0">
              <a:lnSpc>
                <a:spcPct val="100000"/>
              </a:lnSpc>
              <a:spcBef>
                <a:spcPts val="200"/>
              </a:spcBef>
              <a:buNone/>
            </a:pPr>
            <a:r>
              <a:rPr lang="en-US" sz="1600" dirty="0">
                <a:solidFill>
                  <a:schemeClr val="tx1">
                    <a:lumMod val="50000"/>
                    <a:lumOff val="50000"/>
                  </a:schemeClr>
                </a:solidFill>
                <a:latin typeface="Arial" panose="020B0604020202020204" pitchFamily="34" charset="0"/>
                <a:cs typeface="Arial" panose="020B0604020202020204" pitchFamily="34" charset="0"/>
              </a:rPr>
              <a:t>(Management, Harvesting, etc.)</a:t>
            </a:r>
          </a:p>
        </p:txBody>
      </p:sp>
      <p:sp>
        <p:nvSpPr>
          <p:cNvPr id="22" name="Content Placeholder 5">
            <a:extLst>
              <a:ext uri="{FF2B5EF4-FFF2-40B4-BE49-F238E27FC236}">
                <a16:creationId xmlns:a16="http://schemas.microsoft.com/office/drawing/2014/main" id="{095BB3A9-38A9-4A0A-A46A-140F38EEDED4}"/>
              </a:ext>
            </a:extLst>
          </p:cNvPr>
          <p:cNvSpPr txBox="1">
            <a:spLocks/>
          </p:cNvSpPr>
          <p:nvPr/>
        </p:nvSpPr>
        <p:spPr>
          <a:xfrm>
            <a:off x="4591626" y="3376911"/>
            <a:ext cx="3455096" cy="2686475"/>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200"/>
              </a:spcBef>
              <a:buNone/>
            </a:pPr>
            <a:r>
              <a:rPr lang="en-US" sz="2800" b="1" dirty="0">
                <a:solidFill>
                  <a:schemeClr val="tx1"/>
                </a:solidFill>
                <a:latin typeface="Arial" panose="020B0604020202020204" pitchFamily="34" charset="0"/>
                <a:cs typeface="Arial" panose="020B0604020202020204" pitchFamily="34" charset="0"/>
              </a:rPr>
              <a:t>Processing</a:t>
            </a:r>
          </a:p>
          <a:p>
            <a:pPr marL="0" indent="0">
              <a:lnSpc>
                <a:spcPct val="100000"/>
              </a:lnSpc>
              <a:spcBef>
                <a:spcPts val="200"/>
              </a:spcBef>
              <a:buNone/>
            </a:pPr>
            <a:r>
              <a:rPr lang="en-US" dirty="0">
                <a:solidFill>
                  <a:schemeClr val="tx1"/>
                </a:solidFill>
                <a:latin typeface="Arial" panose="020B0604020202020204" pitchFamily="34" charset="0"/>
                <a:cs typeface="Arial" panose="020B0604020202020204" pitchFamily="34" charset="0"/>
              </a:rPr>
              <a:t>Animal Processing</a:t>
            </a:r>
          </a:p>
          <a:p>
            <a:pPr marL="0" indent="0">
              <a:lnSpc>
                <a:spcPct val="100000"/>
              </a:lnSpc>
              <a:spcBef>
                <a:spcPts val="200"/>
              </a:spcBef>
              <a:buNone/>
            </a:pPr>
            <a:r>
              <a:rPr lang="en-US" dirty="0">
                <a:solidFill>
                  <a:schemeClr val="tx1"/>
                </a:solidFill>
                <a:latin typeface="Arial" panose="020B0604020202020204" pitchFamily="34" charset="0"/>
                <a:cs typeface="Arial" panose="020B0604020202020204" pitchFamily="34" charset="0"/>
              </a:rPr>
              <a:t>Beverage Manufacturing</a:t>
            </a:r>
          </a:p>
          <a:p>
            <a:pPr marL="0" indent="0">
              <a:lnSpc>
                <a:spcPct val="100000"/>
              </a:lnSpc>
              <a:spcBef>
                <a:spcPts val="200"/>
              </a:spcBef>
              <a:buNone/>
            </a:pPr>
            <a:r>
              <a:rPr lang="en-US" dirty="0">
                <a:solidFill>
                  <a:schemeClr val="tx1"/>
                </a:solidFill>
                <a:latin typeface="Arial" panose="020B0604020202020204" pitchFamily="34" charset="0"/>
                <a:cs typeface="Arial" panose="020B0604020202020204" pitchFamily="34" charset="0"/>
              </a:rPr>
              <a:t>Dairy Manufacturing</a:t>
            </a:r>
          </a:p>
          <a:p>
            <a:pPr marL="0" indent="0">
              <a:lnSpc>
                <a:spcPct val="100000"/>
              </a:lnSpc>
              <a:spcBef>
                <a:spcPts val="200"/>
              </a:spcBef>
              <a:buNone/>
            </a:pPr>
            <a:r>
              <a:rPr lang="en-US" dirty="0">
                <a:solidFill>
                  <a:schemeClr val="tx1"/>
                </a:solidFill>
                <a:latin typeface="Arial" panose="020B0604020202020204" pitchFamily="34" charset="0"/>
                <a:cs typeface="Arial" panose="020B0604020202020204" pitchFamily="34" charset="0"/>
              </a:rPr>
              <a:t>Food Manufacturing</a:t>
            </a:r>
          </a:p>
          <a:p>
            <a:pPr marL="0" indent="0">
              <a:lnSpc>
                <a:spcPct val="100000"/>
              </a:lnSpc>
              <a:spcBef>
                <a:spcPts val="200"/>
              </a:spcBef>
              <a:buNone/>
            </a:pPr>
            <a:r>
              <a:rPr lang="en-US" dirty="0">
                <a:solidFill>
                  <a:schemeClr val="tx1"/>
                </a:solidFill>
                <a:latin typeface="Arial" panose="020B0604020202020204" pitchFamily="34" charset="0"/>
                <a:cs typeface="Arial" panose="020B0604020202020204" pitchFamily="34" charset="0"/>
              </a:rPr>
              <a:t>Wood Product Manufacturing</a:t>
            </a:r>
          </a:p>
          <a:p>
            <a:pPr marL="0" indent="0">
              <a:lnSpc>
                <a:spcPct val="100000"/>
              </a:lnSpc>
              <a:spcBef>
                <a:spcPts val="200"/>
              </a:spcBef>
              <a:buNone/>
            </a:pPr>
            <a:r>
              <a:rPr lang="en-US" dirty="0">
                <a:solidFill>
                  <a:schemeClr val="tx1"/>
                </a:solidFill>
                <a:latin typeface="Arial" panose="020B0604020202020204" pitchFamily="34" charset="0"/>
                <a:cs typeface="Arial" panose="020B0604020202020204" pitchFamily="34" charset="0"/>
              </a:rPr>
              <a:t>Apparel/Textile Manufacturing</a:t>
            </a:r>
          </a:p>
        </p:txBody>
      </p:sp>
      <p:sp>
        <p:nvSpPr>
          <p:cNvPr id="24" name="Content Placeholder 5">
            <a:extLst>
              <a:ext uri="{FF2B5EF4-FFF2-40B4-BE49-F238E27FC236}">
                <a16:creationId xmlns:a16="http://schemas.microsoft.com/office/drawing/2014/main" id="{D0BC1755-9CF7-4A58-A37A-B9D76D62CA22}"/>
              </a:ext>
            </a:extLst>
          </p:cNvPr>
          <p:cNvSpPr txBox="1">
            <a:spLocks/>
          </p:cNvSpPr>
          <p:nvPr/>
        </p:nvSpPr>
        <p:spPr>
          <a:xfrm>
            <a:off x="8276253" y="3376911"/>
            <a:ext cx="4007187" cy="2444769"/>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200"/>
              </a:spcBef>
              <a:buNone/>
            </a:pPr>
            <a:r>
              <a:rPr lang="en-US" sz="2800" b="1" dirty="0">
                <a:solidFill>
                  <a:schemeClr val="tx1"/>
                </a:solidFill>
                <a:latin typeface="Arial" panose="020B0604020202020204" pitchFamily="34" charset="0"/>
                <a:cs typeface="Arial" panose="020B0604020202020204" pitchFamily="34" charset="0"/>
              </a:rPr>
              <a:t>Inputs/Services</a:t>
            </a:r>
          </a:p>
          <a:p>
            <a:pPr marL="0" indent="0">
              <a:lnSpc>
                <a:spcPct val="100000"/>
              </a:lnSpc>
              <a:spcBef>
                <a:spcPts val="200"/>
              </a:spcBef>
              <a:buNone/>
            </a:pPr>
            <a:r>
              <a:rPr lang="en-US" dirty="0">
                <a:solidFill>
                  <a:schemeClr val="tx1"/>
                </a:solidFill>
                <a:latin typeface="Arial" panose="020B0604020202020204" pitchFamily="34" charset="0"/>
                <a:cs typeface="Arial" panose="020B0604020202020204" pitchFamily="34" charset="0"/>
              </a:rPr>
              <a:t>Scientific Research</a:t>
            </a:r>
          </a:p>
          <a:p>
            <a:pPr marL="0" indent="0">
              <a:lnSpc>
                <a:spcPct val="100000"/>
              </a:lnSpc>
              <a:spcBef>
                <a:spcPts val="200"/>
              </a:spcBef>
              <a:buNone/>
            </a:pPr>
            <a:r>
              <a:rPr lang="en-US" dirty="0">
                <a:solidFill>
                  <a:schemeClr val="tx1"/>
                </a:solidFill>
                <a:latin typeface="Arial" panose="020B0604020202020204" pitchFamily="34" charset="0"/>
                <a:cs typeface="Arial" panose="020B0604020202020204" pitchFamily="34" charset="0"/>
              </a:rPr>
              <a:t>Veterinary Services</a:t>
            </a:r>
          </a:p>
          <a:p>
            <a:pPr marL="0" indent="0">
              <a:lnSpc>
                <a:spcPct val="100000"/>
              </a:lnSpc>
              <a:spcBef>
                <a:spcPts val="200"/>
              </a:spcBef>
              <a:buNone/>
            </a:pPr>
            <a:r>
              <a:rPr lang="en-US" dirty="0">
                <a:solidFill>
                  <a:schemeClr val="tx1"/>
                </a:solidFill>
                <a:latin typeface="Arial" panose="020B0604020202020204" pitchFamily="34" charset="0"/>
                <a:cs typeface="Arial" panose="020B0604020202020204" pitchFamily="34" charset="0"/>
              </a:rPr>
              <a:t>Agric. Chemical/Pharmaceutical Mfg.</a:t>
            </a:r>
          </a:p>
          <a:p>
            <a:pPr marL="0" indent="0">
              <a:lnSpc>
                <a:spcPct val="100000"/>
              </a:lnSpc>
              <a:spcBef>
                <a:spcPts val="200"/>
              </a:spcBef>
              <a:buNone/>
            </a:pPr>
            <a:r>
              <a:rPr lang="en-US" dirty="0">
                <a:solidFill>
                  <a:schemeClr val="tx1"/>
                </a:solidFill>
                <a:latin typeface="Arial" panose="020B0604020202020204" pitchFamily="34" charset="0"/>
                <a:cs typeface="Arial" panose="020B0604020202020204" pitchFamily="34" charset="0"/>
              </a:rPr>
              <a:t>Farm Machinery Manufacturing</a:t>
            </a:r>
          </a:p>
          <a:p>
            <a:pPr marL="0" indent="0">
              <a:lnSpc>
                <a:spcPct val="100000"/>
              </a:lnSpc>
              <a:spcBef>
                <a:spcPts val="200"/>
              </a:spcBef>
              <a:buNone/>
            </a:pPr>
            <a:r>
              <a:rPr lang="en-US" dirty="0">
                <a:solidFill>
                  <a:schemeClr val="tx1"/>
                </a:solidFill>
                <a:latin typeface="Arial" panose="020B0604020202020204" pitchFamily="34" charset="0"/>
                <a:cs typeface="Arial" panose="020B0604020202020204" pitchFamily="34" charset="0"/>
              </a:rPr>
              <a:t>Food Processing Machinery Mfg.</a:t>
            </a:r>
          </a:p>
          <a:p>
            <a:pPr marL="0" indent="0">
              <a:lnSpc>
                <a:spcPct val="100000"/>
              </a:lnSpc>
              <a:spcBef>
                <a:spcPts val="200"/>
              </a:spcBef>
              <a:buNone/>
            </a:pPr>
            <a:r>
              <a:rPr lang="en-US" dirty="0">
                <a:solidFill>
                  <a:schemeClr val="tx1"/>
                </a:solidFill>
                <a:latin typeface="Arial" panose="020B0604020202020204" pitchFamily="34" charset="0"/>
                <a:cs typeface="Arial" panose="020B0604020202020204" pitchFamily="34" charset="0"/>
              </a:rPr>
              <a:t>Wholesalers &amp; Transportation</a:t>
            </a:r>
          </a:p>
        </p:txBody>
      </p:sp>
      <p:pic>
        <p:nvPicPr>
          <p:cNvPr id="26" name="Graphic 25" descr="Leaf">
            <a:extLst>
              <a:ext uri="{FF2B5EF4-FFF2-40B4-BE49-F238E27FC236}">
                <a16:creationId xmlns:a16="http://schemas.microsoft.com/office/drawing/2014/main" id="{7F5B8486-DA9C-4437-88E6-ACCFFB7DB996}"/>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307546" y="2636240"/>
            <a:ext cx="762280" cy="762280"/>
          </a:xfrm>
          <a:prstGeom prst="rect">
            <a:avLst/>
          </a:prstGeom>
        </p:spPr>
      </p:pic>
      <p:pic>
        <p:nvPicPr>
          <p:cNvPr id="28" name="Graphic 27" descr="Circles with arrows">
            <a:extLst>
              <a:ext uri="{FF2B5EF4-FFF2-40B4-BE49-F238E27FC236}">
                <a16:creationId xmlns:a16="http://schemas.microsoft.com/office/drawing/2014/main" id="{2FA81D51-CCE1-4834-BB95-9B512F2ED01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161143" y="2560180"/>
            <a:ext cx="914400" cy="914400"/>
          </a:xfrm>
          <a:prstGeom prst="rect">
            <a:avLst/>
          </a:prstGeom>
        </p:spPr>
      </p:pic>
      <p:pic>
        <p:nvPicPr>
          <p:cNvPr id="30" name="Graphic 29" descr="User network">
            <a:extLst>
              <a:ext uri="{FF2B5EF4-FFF2-40B4-BE49-F238E27FC236}">
                <a16:creationId xmlns:a16="http://schemas.microsoft.com/office/drawing/2014/main" id="{7D7F77F4-CFAE-4058-A39B-C2FC00F19BA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288780" y="2560180"/>
            <a:ext cx="914400" cy="914400"/>
          </a:xfrm>
          <a:prstGeom prst="rect">
            <a:avLst/>
          </a:prstGeom>
        </p:spPr>
      </p:pic>
    </p:spTree>
    <p:extLst>
      <p:ext uri="{BB962C8B-B14F-4D97-AF65-F5344CB8AC3E}">
        <p14:creationId xmlns:p14="http://schemas.microsoft.com/office/powerpoint/2010/main" val="3521229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36B5A88-FC80-4E3C-8E12-2A7A916E1F8D}"/>
              </a:ext>
            </a:extLst>
          </p:cNvPr>
          <p:cNvSpPr/>
          <p:nvPr/>
        </p:nvSpPr>
        <p:spPr>
          <a:xfrm>
            <a:off x="0" y="1910903"/>
            <a:ext cx="5127109" cy="3808514"/>
          </a:xfrm>
          <a:prstGeom prst="rect">
            <a:avLst/>
          </a:prstGeom>
          <a:solidFill>
            <a:srgbClr val="E2E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7976EE79-F404-47DA-A26B-5A9A0F5372A4}"/>
              </a:ext>
            </a:extLst>
          </p:cNvPr>
          <p:cNvSpPr>
            <a:spLocks noGrp="1"/>
          </p:cNvSpPr>
          <p:nvPr>
            <p:ph type="sldNum" sz="quarter" idx="11"/>
          </p:nvPr>
        </p:nvSpPr>
        <p:spPr/>
        <p:txBody>
          <a:bodyPr/>
          <a:lstStyle/>
          <a:p>
            <a:fld id="{19B51A1E-902D-48AF-9020-955120F399B6}" type="slidenum">
              <a:rPr lang="en-US" noProof="0" smtClean="0"/>
              <a:pPr/>
              <a:t>4</a:t>
            </a:fld>
            <a:endParaRPr lang="en-US" noProof="0" dirty="0"/>
          </a:p>
        </p:txBody>
      </p:sp>
      <p:sp>
        <p:nvSpPr>
          <p:cNvPr id="2" name="Title 1">
            <a:extLst>
              <a:ext uri="{FF2B5EF4-FFF2-40B4-BE49-F238E27FC236}">
                <a16:creationId xmlns:a16="http://schemas.microsoft.com/office/drawing/2014/main" id="{59C38F26-5FAF-4DA3-A024-1E2AFE143C0A}"/>
              </a:ext>
            </a:extLst>
          </p:cNvPr>
          <p:cNvSpPr>
            <a:spLocks noGrp="1"/>
          </p:cNvSpPr>
          <p:nvPr>
            <p:ph type="title"/>
          </p:nvPr>
        </p:nvSpPr>
        <p:spPr>
          <a:xfrm>
            <a:off x="1688685" y="556535"/>
            <a:ext cx="9807683" cy="612381"/>
          </a:xfrm>
        </p:spPr>
        <p:txBody>
          <a:bodyPr/>
          <a:lstStyle/>
          <a:p>
            <a:r>
              <a:rPr lang="en-US" sz="3600" b="1" dirty="0">
                <a:solidFill>
                  <a:schemeClr val="accent2">
                    <a:lumMod val="75000"/>
                  </a:schemeClr>
                </a:solidFill>
                <a:latin typeface="Arial" panose="020B0604020202020204" pitchFamily="34" charset="0"/>
                <a:cs typeface="Arial" panose="020B0604020202020204" pitchFamily="34" charset="0"/>
              </a:rPr>
              <a:t>St. Louis AgriBusiness: </a:t>
            </a:r>
            <a:r>
              <a:rPr lang="en-US" sz="3600" b="1" dirty="0">
                <a:solidFill>
                  <a:schemeClr val="tx1"/>
                </a:solidFill>
                <a:latin typeface="Arial" panose="020B0604020202020204" pitchFamily="34" charset="0"/>
                <a:cs typeface="Arial" panose="020B0604020202020204" pitchFamily="34" charset="0"/>
              </a:rPr>
              <a:t>Production Central</a:t>
            </a:r>
          </a:p>
        </p:txBody>
      </p:sp>
      <p:sp>
        <p:nvSpPr>
          <p:cNvPr id="20" name="Content Placeholder 5">
            <a:extLst>
              <a:ext uri="{FF2B5EF4-FFF2-40B4-BE49-F238E27FC236}">
                <a16:creationId xmlns:a16="http://schemas.microsoft.com/office/drawing/2014/main" id="{0289B417-991E-4D2D-A4DD-892ADAD25941}"/>
              </a:ext>
            </a:extLst>
          </p:cNvPr>
          <p:cNvSpPr txBox="1">
            <a:spLocks/>
          </p:cNvSpPr>
          <p:nvPr/>
        </p:nvSpPr>
        <p:spPr>
          <a:xfrm>
            <a:off x="280880" y="1784414"/>
            <a:ext cx="4846230" cy="3808514"/>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200"/>
              </a:spcBef>
              <a:buNone/>
            </a:pPr>
            <a:endParaRPr lang="en-US" sz="1000" b="1" dirty="0">
              <a:solidFill>
                <a:schemeClr val="tx1"/>
              </a:solidFill>
              <a:latin typeface="Arial" panose="020B0604020202020204" pitchFamily="34" charset="0"/>
              <a:cs typeface="Arial" panose="020B0604020202020204" pitchFamily="34" charset="0"/>
            </a:endParaRPr>
          </a:p>
          <a:p>
            <a:pPr marL="0" indent="0">
              <a:lnSpc>
                <a:spcPct val="100000"/>
              </a:lnSpc>
              <a:spcBef>
                <a:spcPts val="200"/>
              </a:spcBef>
              <a:buNone/>
            </a:pPr>
            <a:r>
              <a:rPr lang="en-US" sz="2400" b="1" dirty="0">
                <a:solidFill>
                  <a:schemeClr val="tx1"/>
                </a:solidFill>
                <a:latin typeface="Arial" panose="020B0604020202020204" pitchFamily="34" charset="0"/>
                <a:cs typeface="Arial" panose="020B0604020202020204" pitchFamily="34" charset="0"/>
              </a:rPr>
              <a:t>Regional Statistics</a:t>
            </a:r>
            <a:endParaRPr lang="en-US" sz="2400" dirty="0">
              <a:solidFill>
                <a:schemeClr val="tx1">
                  <a:lumMod val="65000"/>
                  <a:lumOff val="35000"/>
                </a:schemeClr>
              </a:solidFill>
              <a:latin typeface="Arial" panose="020B0604020202020204" pitchFamily="34" charset="0"/>
              <a:cs typeface="Arial" panose="020B0604020202020204" pitchFamily="34" charset="0"/>
            </a:endParaRPr>
          </a:p>
          <a:p>
            <a:pPr marL="0" indent="0">
              <a:lnSpc>
                <a:spcPct val="100000"/>
              </a:lnSpc>
              <a:spcBef>
                <a:spcPts val="1800"/>
              </a:spcBef>
              <a:buNone/>
            </a:pPr>
            <a:r>
              <a:rPr lang="en-US" dirty="0">
                <a:solidFill>
                  <a:schemeClr val="tx1">
                    <a:lumMod val="65000"/>
                    <a:lumOff val="35000"/>
                  </a:schemeClr>
                </a:solidFill>
                <a:latin typeface="Arial" panose="020B0604020202020204" pitchFamily="34" charset="0"/>
                <a:cs typeface="Arial" panose="020B0604020202020204" pitchFamily="34" charset="0"/>
              </a:rPr>
              <a:t>Within 500 Miles of St. Louis Metro:</a:t>
            </a:r>
          </a:p>
          <a:p>
            <a:pPr marL="0" indent="0">
              <a:lnSpc>
                <a:spcPct val="100000"/>
              </a:lnSpc>
              <a:spcBef>
                <a:spcPts val="200"/>
              </a:spcBef>
              <a:buNone/>
            </a:pPr>
            <a:r>
              <a:rPr lang="en-US" b="1" dirty="0">
                <a:latin typeface="Arial" panose="020B0604020202020204" pitchFamily="34" charset="0"/>
                <a:cs typeface="Arial" panose="020B0604020202020204" pitchFamily="34" charset="0"/>
              </a:rPr>
              <a:t>58% of U.S. Farms &amp; Producers</a:t>
            </a:r>
          </a:p>
          <a:p>
            <a:pPr marL="0" indent="0">
              <a:lnSpc>
                <a:spcPct val="100000"/>
              </a:lnSpc>
              <a:spcBef>
                <a:spcPts val="200"/>
              </a:spcBef>
              <a:buNone/>
            </a:pPr>
            <a:r>
              <a:rPr lang="en-US" b="1" dirty="0">
                <a:latin typeface="Arial" panose="020B0604020202020204" pitchFamily="34" charset="0"/>
                <a:cs typeface="Arial" panose="020B0604020202020204" pitchFamily="34" charset="0"/>
              </a:rPr>
              <a:t>51% of U.S. Agricultural Production</a:t>
            </a:r>
            <a:r>
              <a:rPr lang="en-US" dirty="0">
                <a:latin typeface="Arial" panose="020B0604020202020204" pitchFamily="34" charset="0"/>
                <a:cs typeface="Arial" panose="020B0604020202020204" pitchFamily="34" charset="0"/>
              </a:rPr>
              <a:t>	</a:t>
            </a:r>
          </a:p>
          <a:p>
            <a:pPr marL="0" indent="0">
              <a:lnSpc>
                <a:spcPct val="100000"/>
              </a:lnSpc>
              <a:spcBef>
                <a:spcPts val="200"/>
              </a:spcBef>
              <a:buNone/>
            </a:pPr>
            <a:endParaRPr lang="en-US" dirty="0">
              <a:solidFill>
                <a:schemeClr val="tx1"/>
              </a:solidFill>
              <a:latin typeface="Arial" panose="020B0604020202020204" pitchFamily="34" charset="0"/>
              <a:cs typeface="Arial" panose="020B0604020202020204" pitchFamily="34" charset="0"/>
            </a:endParaRPr>
          </a:p>
          <a:p>
            <a:pPr marL="0" indent="0">
              <a:lnSpc>
                <a:spcPct val="100000"/>
              </a:lnSpc>
              <a:spcBef>
                <a:spcPts val="200"/>
              </a:spcBef>
              <a:buNone/>
            </a:pPr>
            <a:r>
              <a:rPr lang="en-US" dirty="0">
                <a:solidFill>
                  <a:schemeClr val="tx1">
                    <a:lumMod val="65000"/>
                    <a:lumOff val="35000"/>
                  </a:schemeClr>
                </a:solidFill>
                <a:latin typeface="Arial" panose="020B0604020202020204" pitchFamily="34" charset="0"/>
                <a:cs typeface="Arial" panose="020B0604020202020204" pitchFamily="34" charset="0"/>
              </a:rPr>
              <a:t>St. Louis Metro has:</a:t>
            </a:r>
          </a:p>
          <a:p>
            <a:pPr marL="0" indent="0">
              <a:lnSpc>
                <a:spcPct val="100000"/>
              </a:lnSpc>
              <a:spcBef>
                <a:spcPts val="200"/>
              </a:spcBef>
              <a:buNone/>
            </a:pPr>
            <a:r>
              <a:rPr lang="en-US" b="1" dirty="0">
                <a:latin typeface="Arial" panose="020B0604020202020204" pitchFamily="34" charset="0"/>
                <a:cs typeface="Arial" panose="020B0604020202020204" pitchFamily="34" charset="0"/>
              </a:rPr>
              <a:t>18,478 Farm Producers</a:t>
            </a:r>
          </a:p>
          <a:p>
            <a:pPr marL="0" indent="0">
              <a:lnSpc>
                <a:spcPct val="100000"/>
              </a:lnSpc>
              <a:spcBef>
                <a:spcPts val="200"/>
              </a:spcBef>
              <a:buNone/>
            </a:pPr>
            <a:r>
              <a:rPr lang="en-US" b="1" dirty="0">
                <a:latin typeface="Arial" panose="020B0604020202020204" pitchFamily="34" charset="0"/>
                <a:cs typeface="Arial" panose="020B0604020202020204" pitchFamily="34" charset="0"/>
              </a:rPr>
              <a:t>11,057 Farms </a:t>
            </a:r>
            <a:r>
              <a:rPr lang="en-US" dirty="0">
                <a:latin typeface="Arial" panose="020B0604020202020204" pitchFamily="34" charset="0"/>
                <a:cs typeface="Arial" panose="020B0604020202020204" pitchFamily="34" charset="0"/>
              </a:rPr>
              <a:t>covering </a:t>
            </a:r>
            <a:r>
              <a:rPr lang="en-US" b="1" dirty="0">
                <a:latin typeface="Arial" panose="020B0604020202020204" pitchFamily="34" charset="0"/>
                <a:cs typeface="Arial" panose="020B0604020202020204" pitchFamily="34" charset="0"/>
              </a:rPr>
              <a:t>2.8 million </a:t>
            </a:r>
            <a:r>
              <a:rPr lang="en-US" dirty="0">
                <a:latin typeface="Arial" panose="020B0604020202020204" pitchFamily="34" charset="0"/>
                <a:cs typeface="Arial" panose="020B0604020202020204" pitchFamily="34" charset="0"/>
              </a:rPr>
              <a:t>acres</a:t>
            </a:r>
          </a:p>
          <a:p>
            <a:pPr marL="0" indent="0">
              <a:lnSpc>
                <a:spcPct val="100000"/>
              </a:lnSpc>
              <a:spcBef>
                <a:spcPts val="200"/>
              </a:spcBef>
              <a:buNone/>
            </a:pPr>
            <a:r>
              <a:rPr lang="en-US" b="1" dirty="0">
                <a:latin typeface="Arial" panose="020B0604020202020204" pitchFamily="34" charset="0"/>
                <a:cs typeface="Arial" panose="020B0604020202020204" pitchFamily="34" charset="0"/>
              </a:rPr>
              <a:t>$17.1 Billion </a:t>
            </a:r>
            <a:r>
              <a:rPr lang="en-US" dirty="0">
                <a:latin typeface="Arial" panose="020B0604020202020204" pitchFamily="34" charset="0"/>
                <a:cs typeface="Arial" panose="020B0604020202020204" pitchFamily="34" charset="0"/>
              </a:rPr>
              <a:t>in farm land &amp; building value</a:t>
            </a:r>
          </a:p>
          <a:p>
            <a:pPr marL="0" indent="0">
              <a:lnSpc>
                <a:spcPct val="100000"/>
              </a:lnSpc>
              <a:spcBef>
                <a:spcPts val="200"/>
              </a:spcBef>
              <a:buNone/>
            </a:pPr>
            <a:r>
              <a:rPr lang="en-US" b="1" dirty="0">
                <a:latin typeface="Arial" panose="020B0604020202020204" pitchFamily="34" charset="0"/>
                <a:cs typeface="Arial" panose="020B0604020202020204" pitchFamily="34" charset="0"/>
              </a:rPr>
              <a:t>$93.5 Million </a:t>
            </a:r>
            <a:r>
              <a:rPr lang="en-US" dirty="0">
                <a:latin typeface="Arial" panose="020B0604020202020204" pitchFamily="34" charset="0"/>
                <a:cs typeface="Arial" panose="020B0604020202020204" pitchFamily="34" charset="0"/>
              </a:rPr>
              <a:t>in hired farm payroll</a:t>
            </a:r>
          </a:p>
          <a:p>
            <a:pPr marL="0" indent="0">
              <a:lnSpc>
                <a:spcPct val="100000"/>
              </a:lnSpc>
              <a:spcBef>
                <a:spcPts val="200"/>
              </a:spcBef>
              <a:buNone/>
            </a:pPr>
            <a:endParaRPr lang="en-US"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B02186DA-4ED2-4A1F-A119-FFCA63062FA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11377" y="2737722"/>
            <a:ext cx="4978674" cy="2981695"/>
          </a:xfrm>
          <a:prstGeom prst="rect">
            <a:avLst/>
          </a:prstGeom>
          <a:ln>
            <a:noFill/>
          </a:ln>
          <a:effectLst>
            <a:outerShdw blurRad="254000" dist="114300" dir="2700000" sx="98000" sy="98000" algn="tl" rotWithShape="0">
              <a:srgbClr val="333333">
                <a:alpha val="65000"/>
              </a:srgbClr>
            </a:outerShdw>
          </a:effectLst>
        </p:spPr>
      </p:pic>
      <p:sp>
        <p:nvSpPr>
          <p:cNvPr id="16" name="Rectangle 15">
            <a:extLst>
              <a:ext uri="{FF2B5EF4-FFF2-40B4-BE49-F238E27FC236}">
                <a16:creationId xmlns:a16="http://schemas.microsoft.com/office/drawing/2014/main" id="{184574C4-5B27-4515-823D-DACD54831A55}"/>
              </a:ext>
            </a:extLst>
          </p:cNvPr>
          <p:cNvSpPr/>
          <p:nvPr/>
        </p:nvSpPr>
        <p:spPr>
          <a:xfrm>
            <a:off x="6411378" y="1313223"/>
            <a:ext cx="5333968" cy="1438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500"/>
              </a:lnSpc>
            </a:pPr>
            <a:r>
              <a:rPr lang="en-US" sz="4600" b="1" dirty="0">
                <a:solidFill>
                  <a:schemeClr val="accent2">
                    <a:lumMod val="75000"/>
                  </a:schemeClr>
                </a:solidFill>
                <a:latin typeface="Arial" panose="020B0604020202020204" pitchFamily="34" charset="0"/>
                <a:cs typeface="Arial" panose="020B0604020202020204" pitchFamily="34" charset="0"/>
              </a:rPr>
              <a:t>58% </a:t>
            </a:r>
            <a:r>
              <a:rPr lang="en-US" sz="2000" spc="-100" dirty="0">
                <a:solidFill>
                  <a:schemeClr val="tx1">
                    <a:lumMod val="65000"/>
                    <a:lumOff val="35000"/>
                  </a:schemeClr>
                </a:solidFill>
                <a:latin typeface="Arial" panose="020B0604020202020204" pitchFamily="34" charset="0"/>
                <a:cs typeface="Arial" panose="020B0604020202020204" pitchFamily="34" charset="0"/>
              </a:rPr>
              <a:t>of U.S. Farms &amp; Producers are within</a:t>
            </a:r>
          </a:p>
          <a:p>
            <a:pPr>
              <a:lnSpc>
                <a:spcPts val="4500"/>
              </a:lnSpc>
            </a:pPr>
            <a:r>
              <a:rPr lang="en-US" sz="3600" b="1" dirty="0">
                <a:solidFill>
                  <a:schemeClr val="accent2">
                    <a:lumMod val="75000"/>
                  </a:schemeClr>
                </a:solidFill>
                <a:latin typeface="Arial" panose="020B0604020202020204" pitchFamily="34" charset="0"/>
                <a:cs typeface="Arial" panose="020B0604020202020204" pitchFamily="34" charset="0"/>
              </a:rPr>
              <a:t>500 Miles </a:t>
            </a:r>
            <a:r>
              <a:rPr lang="en-US" sz="2000" spc="-100" dirty="0">
                <a:solidFill>
                  <a:schemeClr val="tx1">
                    <a:lumMod val="65000"/>
                    <a:lumOff val="35000"/>
                  </a:schemeClr>
                </a:solidFill>
                <a:latin typeface="Arial" panose="020B0604020202020204" pitchFamily="34" charset="0"/>
                <a:cs typeface="Arial" panose="020B0604020202020204" pitchFamily="34" charset="0"/>
              </a:rPr>
              <a:t>of the St. Louis Metro</a:t>
            </a:r>
          </a:p>
        </p:txBody>
      </p:sp>
      <p:sp>
        <p:nvSpPr>
          <p:cNvPr id="17" name="Content Placeholder 5">
            <a:extLst>
              <a:ext uri="{FF2B5EF4-FFF2-40B4-BE49-F238E27FC236}">
                <a16:creationId xmlns:a16="http://schemas.microsoft.com/office/drawing/2014/main" id="{65CF235D-C9C3-40C7-A49E-8CDE9E70CC06}"/>
              </a:ext>
            </a:extLst>
          </p:cNvPr>
          <p:cNvSpPr txBox="1">
            <a:spLocks/>
          </p:cNvSpPr>
          <p:nvPr/>
        </p:nvSpPr>
        <p:spPr>
          <a:xfrm>
            <a:off x="280880" y="6350723"/>
            <a:ext cx="4458740" cy="353121"/>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200"/>
              </a:spcBef>
              <a:buNone/>
            </a:pPr>
            <a:r>
              <a:rPr lang="en-US" sz="1200" dirty="0">
                <a:solidFill>
                  <a:schemeClr val="tx1">
                    <a:lumMod val="50000"/>
                    <a:lumOff val="50000"/>
                  </a:schemeClr>
                </a:solidFill>
                <a:latin typeface="Arial" panose="020B0604020202020204" pitchFamily="34" charset="0"/>
                <a:cs typeface="Arial" panose="020B0604020202020204" pitchFamily="34" charset="0"/>
              </a:rPr>
              <a:t>Source: U.S. 2017 Census of Agriculture</a:t>
            </a:r>
          </a:p>
        </p:txBody>
      </p:sp>
      <p:cxnSp>
        <p:nvCxnSpPr>
          <p:cNvPr id="10" name="Straight Connector 9">
            <a:extLst>
              <a:ext uri="{FF2B5EF4-FFF2-40B4-BE49-F238E27FC236}">
                <a16:creationId xmlns:a16="http://schemas.microsoft.com/office/drawing/2014/main" id="{E4F9E218-5E2C-4395-896A-6A6B496CC6D3}"/>
              </a:ext>
            </a:extLst>
          </p:cNvPr>
          <p:cNvCxnSpPr>
            <a:cxnSpLocks/>
          </p:cNvCxnSpPr>
          <p:nvPr/>
        </p:nvCxnSpPr>
        <p:spPr>
          <a:xfrm>
            <a:off x="0" y="2461558"/>
            <a:ext cx="5127109"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A152A278-7B58-4419-8146-166E3A4F033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081025" y="1432546"/>
            <a:ext cx="2330352" cy="1969767"/>
          </a:xfrm>
          <a:prstGeom prst="rect">
            <a:avLst/>
          </a:prstGeom>
          <a:ln>
            <a:noFill/>
          </a:ln>
          <a:effectLst>
            <a:outerShdw blurRad="139700" dist="88900" dir="2700000" sx="99000" sy="99000" algn="tl" rotWithShape="0">
              <a:srgbClr val="333333">
                <a:alpha val="65000"/>
              </a:srgbClr>
            </a:outerShdw>
          </a:effectLst>
        </p:spPr>
      </p:pic>
      <p:grpSp>
        <p:nvGrpSpPr>
          <p:cNvPr id="5" name="Group 4">
            <a:extLst>
              <a:ext uri="{FF2B5EF4-FFF2-40B4-BE49-F238E27FC236}">
                <a16:creationId xmlns:a16="http://schemas.microsoft.com/office/drawing/2014/main" id="{A7834E6C-27FE-4444-8342-ABC2BB8EDE46}"/>
              </a:ext>
            </a:extLst>
          </p:cNvPr>
          <p:cNvGrpSpPr/>
          <p:nvPr/>
        </p:nvGrpSpPr>
        <p:grpSpPr>
          <a:xfrm>
            <a:off x="474072" y="249669"/>
            <a:ext cx="1045735" cy="1045735"/>
            <a:chOff x="474072" y="249669"/>
            <a:chExt cx="1045735" cy="1045735"/>
          </a:xfrm>
        </p:grpSpPr>
        <p:sp>
          <p:nvSpPr>
            <p:cNvPr id="6" name="Oval 5">
              <a:extLst>
                <a:ext uri="{FF2B5EF4-FFF2-40B4-BE49-F238E27FC236}">
                  <a16:creationId xmlns:a16="http://schemas.microsoft.com/office/drawing/2014/main" id="{0821CDB5-0F17-4DA3-9714-353CA2ACCAE8}"/>
                </a:ext>
              </a:extLst>
            </p:cNvPr>
            <p:cNvSpPr>
              <a:spLocks noChangeAspect="1"/>
            </p:cNvSpPr>
            <p:nvPr/>
          </p:nvSpPr>
          <p:spPr>
            <a:xfrm>
              <a:off x="474072" y="249669"/>
              <a:ext cx="1045735" cy="104573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4" name="Graphic 13" descr="Marker">
              <a:extLst>
                <a:ext uri="{FF2B5EF4-FFF2-40B4-BE49-F238E27FC236}">
                  <a16:creationId xmlns:a16="http://schemas.microsoft.com/office/drawing/2014/main" id="{EEE55C15-BE15-4E18-A587-B7A01BD6063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9739" y="330716"/>
              <a:ext cx="914400" cy="914400"/>
            </a:xfrm>
            <a:prstGeom prst="rect">
              <a:avLst/>
            </a:prstGeom>
          </p:spPr>
        </p:pic>
      </p:grpSp>
    </p:spTree>
    <p:extLst>
      <p:ext uri="{BB962C8B-B14F-4D97-AF65-F5344CB8AC3E}">
        <p14:creationId xmlns:p14="http://schemas.microsoft.com/office/powerpoint/2010/main" val="3841118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3C1D36A1-11D5-4F2D-B20C-EB92F548F858}"/>
              </a:ext>
            </a:extLst>
          </p:cNvPr>
          <p:cNvGrpSpPr/>
          <p:nvPr/>
        </p:nvGrpSpPr>
        <p:grpSpPr>
          <a:xfrm>
            <a:off x="0" y="1909632"/>
            <a:ext cx="11415712" cy="2464947"/>
            <a:chOff x="0" y="2554600"/>
            <a:chExt cx="11415712" cy="2464947"/>
          </a:xfrm>
        </p:grpSpPr>
        <p:sp>
          <p:nvSpPr>
            <p:cNvPr id="24" name="Rectangle 23">
              <a:extLst>
                <a:ext uri="{FF2B5EF4-FFF2-40B4-BE49-F238E27FC236}">
                  <a16:creationId xmlns:a16="http://schemas.microsoft.com/office/drawing/2014/main" id="{70D35946-F73A-4591-928B-4EBE790DC05B}"/>
                </a:ext>
              </a:extLst>
            </p:cNvPr>
            <p:cNvSpPr/>
            <p:nvPr/>
          </p:nvSpPr>
          <p:spPr>
            <a:xfrm>
              <a:off x="0" y="2554600"/>
              <a:ext cx="11339512" cy="2452957"/>
            </a:xfrm>
            <a:prstGeom prst="rect">
              <a:avLst/>
            </a:prstGeom>
            <a:solidFill>
              <a:srgbClr val="E2E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Content Placeholder 5">
              <a:extLst>
                <a:ext uri="{FF2B5EF4-FFF2-40B4-BE49-F238E27FC236}">
                  <a16:creationId xmlns:a16="http://schemas.microsoft.com/office/drawing/2014/main" id="{486A0200-5442-4D16-AC61-5CC7E6D4F73C}"/>
                </a:ext>
              </a:extLst>
            </p:cNvPr>
            <p:cNvSpPr txBox="1">
              <a:spLocks/>
            </p:cNvSpPr>
            <p:nvPr/>
          </p:nvSpPr>
          <p:spPr>
            <a:xfrm>
              <a:off x="522546" y="3846200"/>
              <a:ext cx="2616894" cy="1173347"/>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200"/>
                </a:spcBef>
                <a:buNone/>
              </a:pPr>
              <a:r>
                <a:rPr lang="en-US" sz="2200" b="1" dirty="0">
                  <a:solidFill>
                    <a:schemeClr val="tx1">
                      <a:lumMod val="50000"/>
                      <a:lumOff val="50000"/>
                    </a:schemeClr>
                  </a:solidFill>
                  <a:latin typeface="Arial" panose="020B0604020202020204" pitchFamily="34" charset="0"/>
                  <a:cs typeface="Arial" panose="020B0604020202020204" pitchFamily="34" charset="0"/>
                </a:rPr>
                <a:t>Crop Production</a:t>
              </a:r>
            </a:p>
            <a:p>
              <a:pPr marL="0" indent="0">
                <a:lnSpc>
                  <a:spcPct val="100000"/>
                </a:lnSpc>
                <a:spcBef>
                  <a:spcPts val="200"/>
                </a:spcBef>
                <a:buNone/>
              </a:pPr>
              <a:r>
                <a:rPr lang="en-US" dirty="0">
                  <a:solidFill>
                    <a:schemeClr val="tx1">
                      <a:lumMod val="50000"/>
                      <a:lumOff val="50000"/>
                    </a:schemeClr>
                  </a:solidFill>
                  <a:latin typeface="Arial" panose="020B0604020202020204" pitchFamily="34" charset="0"/>
                  <a:cs typeface="Arial" panose="020B0604020202020204" pitchFamily="34" charset="0"/>
                </a:rPr>
                <a:t>6,398 Jobs</a:t>
              </a:r>
            </a:p>
            <a:p>
              <a:pPr marL="0" indent="0">
                <a:lnSpc>
                  <a:spcPct val="100000"/>
                </a:lnSpc>
                <a:spcBef>
                  <a:spcPts val="200"/>
                </a:spcBef>
                <a:buNone/>
              </a:pPr>
              <a:r>
                <a:rPr lang="en-US" dirty="0">
                  <a:solidFill>
                    <a:schemeClr val="tx1">
                      <a:lumMod val="50000"/>
                      <a:lumOff val="50000"/>
                    </a:schemeClr>
                  </a:solidFill>
                  <a:latin typeface="Arial" panose="020B0604020202020204" pitchFamily="34" charset="0"/>
                  <a:cs typeface="Arial" panose="020B0604020202020204" pitchFamily="34" charset="0"/>
                </a:rPr>
                <a:t>$1.1B Gross Sales</a:t>
              </a:r>
            </a:p>
          </p:txBody>
        </p:sp>
        <p:sp>
          <p:nvSpPr>
            <p:cNvPr id="22" name="Content Placeholder 5">
              <a:extLst>
                <a:ext uri="{FF2B5EF4-FFF2-40B4-BE49-F238E27FC236}">
                  <a16:creationId xmlns:a16="http://schemas.microsoft.com/office/drawing/2014/main" id="{171539E2-273B-419C-A2A5-252267FD94DF}"/>
                </a:ext>
              </a:extLst>
            </p:cNvPr>
            <p:cNvSpPr txBox="1">
              <a:spLocks/>
            </p:cNvSpPr>
            <p:nvPr/>
          </p:nvSpPr>
          <p:spPr>
            <a:xfrm>
              <a:off x="4558871" y="3846200"/>
              <a:ext cx="3287454" cy="1161357"/>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200"/>
                </a:spcBef>
                <a:buNone/>
              </a:pPr>
              <a:r>
                <a:rPr lang="en-US" sz="2200" b="1" dirty="0">
                  <a:solidFill>
                    <a:schemeClr val="tx1">
                      <a:lumMod val="50000"/>
                      <a:lumOff val="50000"/>
                    </a:schemeClr>
                  </a:solidFill>
                  <a:latin typeface="Arial" panose="020B0604020202020204" pitchFamily="34" charset="0"/>
                  <a:cs typeface="Arial" panose="020B0604020202020204" pitchFamily="34" charset="0"/>
                </a:rPr>
                <a:t>Animal Production</a:t>
              </a:r>
            </a:p>
            <a:p>
              <a:pPr marL="0" indent="0">
                <a:lnSpc>
                  <a:spcPct val="100000"/>
                </a:lnSpc>
                <a:spcBef>
                  <a:spcPts val="200"/>
                </a:spcBef>
                <a:buNone/>
              </a:pPr>
              <a:r>
                <a:rPr lang="en-US" dirty="0">
                  <a:solidFill>
                    <a:schemeClr val="tx1">
                      <a:lumMod val="50000"/>
                      <a:lumOff val="50000"/>
                    </a:schemeClr>
                  </a:solidFill>
                  <a:latin typeface="Arial" panose="020B0604020202020204" pitchFamily="34" charset="0"/>
                  <a:cs typeface="Arial" panose="020B0604020202020204" pitchFamily="34" charset="0"/>
                </a:rPr>
                <a:t>4,952 Jobs</a:t>
              </a:r>
            </a:p>
            <a:p>
              <a:pPr marL="0" indent="0">
                <a:lnSpc>
                  <a:spcPct val="100000"/>
                </a:lnSpc>
                <a:spcBef>
                  <a:spcPts val="200"/>
                </a:spcBef>
                <a:buNone/>
              </a:pPr>
              <a:r>
                <a:rPr lang="en-US" dirty="0">
                  <a:solidFill>
                    <a:schemeClr val="tx1">
                      <a:lumMod val="50000"/>
                      <a:lumOff val="50000"/>
                    </a:schemeClr>
                  </a:solidFill>
                  <a:latin typeface="Arial" panose="020B0604020202020204" pitchFamily="34" charset="0"/>
                  <a:cs typeface="Arial" panose="020B0604020202020204" pitchFamily="34" charset="0"/>
                </a:rPr>
                <a:t>$406M Gross Sales</a:t>
              </a:r>
            </a:p>
          </p:txBody>
        </p:sp>
        <p:sp>
          <p:nvSpPr>
            <p:cNvPr id="23" name="Content Placeholder 5">
              <a:extLst>
                <a:ext uri="{FF2B5EF4-FFF2-40B4-BE49-F238E27FC236}">
                  <a16:creationId xmlns:a16="http://schemas.microsoft.com/office/drawing/2014/main" id="{4476C8DC-CAE7-4295-936C-20FBC11AF9A1}"/>
                </a:ext>
              </a:extLst>
            </p:cNvPr>
            <p:cNvSpPr txBox="1">
              <a:spLocks/>
            </p:cNvSpPr>
            <p:nvPr/>
          </p:nvSpPr>
          <p:spPr>
            <a:xfrm>
              <a:off x="8427555" y="3846200"/>
              <a:ext cx="2988157" cy="1161357"/>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200"/>
                </a:spcBef>
                <a:buNone/>
              </a:pPr>
              <a:r>
                <a:rPr lang="en-US" sz="2200" b="1" dirty="0">
                  <a:solidFill>
                    <a:schemeClr val="tx1">
                      <a:lumMod val="50000"/>
                      <a:lumOff val="50000"/>
                    </a:schemeClr>
                  </a:solidFill>
                  <a:latin typeface="Arial" panose="020B0604020202020204" pitchFamily="34" charset="0"/>
                  <a:cs typeface="Arial" panose="020B0604020202020204" pitchFamily="34" charset="0"/>
                </a:rPr>
                <a:t>Other Prod./Support</a:t>
              </a:r>
            </a:p>
            <a:p>
              <a:pPr marL="0" indent="0">
                <a:lnSpc>
                  <a:spcPct val="100000"/>
                </a:lnSpc>
                <a:spcBef>
                  <a:spcPts val="200"/>
                </a:spcBef>
                <a:buNone/>
              </a:pPr>
              <a:r>
                <a:rPr lang="en-US" dirty="0">
                  <a:solidFill>
                    <a:schemeClr val="tx1">
                      <a:lumMod val="50000"/>
                      <a:lumOff val="50000"/>
                    </a:schemeClr>
                  </a:solidFill>
                  <a:latin typeface="Arial" panose="020B0604020202020204" pitchFamily="34" charset="0"/>
                  <a:cs typeface="Arial" panose="020B0604020202020204" pitchFamily="34" charset="0"/>
                </a:rPr>
                <a:t>2,180 Jobs</a:t>
              </a:r>
            </a:p>
            <a:p>
              <a:pPr marL="0" indent="0">
                <a:lnSpc>
                  <a:spcPct val="100000"/>
                </a:lnSpc>
                <a:spcBef>
                  <a:spcPts val="200"/>
                </a:spcBef>
                <a:buNone/>
              </a:pPr>
              <a:r>
                <a:rPr lang="en-US" dirty="0">
                  <a:solidFill>
                    <a:schemeClr val="tx1">
                      <a:lumMod val="50000"/>
                      <a:lumOff val="50000"/>
                    </a:schemeClr>
                  </a:solidFill>
                  <a:latin typeface="Arial" panose="020B0604020202020204" pitchFamily="34" charset="0"/>
                  <a:cs typeface="Arial" panose="020B0604020202020204" pitchFamily="34" charset="0"/>
                </a:rPr>
                <a:t>$72M Gross Sales</a:t>
              </a:r>
            </a:p>
          </p:txBody>
        </p:sp>
      </p:grpSp>
      <p:sp>
        <p:nvSpPr>
          <p:cNvPr id="3" name="Slide Number Placeholder 2">
            <a:extLst>
              <a:ext uri="{FF2B5EF4-FFF2-40B4-BE49-F238E27FC236}">
                <a16:creationId xmlns:a16="http://schemas.microsoft.com/office/drawing/2014/main" id="{7976EE79-F404-47DA-A26B-5A9A0F5372A4}"/>
              </a:ext>
            </a:extLst>
          </p:cNvPr>
          <p:cNvSpPr>
            <a:spLocks noGrp="1"/>
          </p:cNvSpPr>
          <p:nvPr>
            <p:ph type="sldNum" sz="quarter" idx="11"/>
          </p:nvPr>
        </p:nvSpPr>
        <p:spPr/>
        <p:txBody>
          <a:bodyPr/>
          <a:lstStyle/>
          <a:p>
            <a:fld id="{19B51A1E-902D-48AF-9020-955120F399B6}" type="slidenum">
              <a:rPr lang="en-US" noProof="0" smtClean="0"/>
              <a:pPr/>
              <a:t>5</a:t>
            </a:fld>
            <a:endParaRPr lang="en-US" noProof="0" dirty="0"/>
          </a:p>
        </p:txBody>
      </p:sp>
      <p:sp>
        <p:nvSpPr>
          <p:cNvPr id="2" name="Title 1">
            <a:extLst>
              <a:ext uri="{FF2B5EF4-FFF2-40B4-BE49-F238E27FC236}">
                <a16:creationId xmlns:a16="http://schemas.microsoft.com/office/drawing/2014/main" id="{59C38F26-5FAF-4DA3-A024-1E2AFE143C0A}"/>
              </a:ext>
            </a:extLst>
          </p:cNvPr>
          <p:cNvSpPr>
            <a:spLocks noGrp="1"/>
          </p:cNvSpPr>
          <p:nvPr>
            <p:ph type="title"/>
          </p:nvPr>
        </p:nvSpPr>
        <p:spPr>
          <a:xfrm>
            <a:off x="1688685" y="556535"/>
            <a:ext cx="9807683" cy="612381"/>
          </a:xfrm>
        </p:spPr>
        <p:txBody>
          <a:bodyPr/>
          <a:lstStyle/>
          <a:p>
            <a:r>
              <a:rPr lang="en-US" sz="3600" b="1" dirty="0">
                <a:solidFill>
                  <a:schemeClr val="accent2">
                    <a:lumMod val="75000"/>
                  </a:schemeClr>
                </a:solidFill>
                <a:latin typeface="Arial" panose="020B0604020202020204" pitchFamily="34" charset="0"/>
                <a:cs typeface="Arial" panose="020B0604020202020204" pitchFamily="34" charset="0"/>
              </a:rPr>
              <a:t>St. Louis </a:t>
            </a:r>
            <a:r>
              <a:rPr lang="en-US" sz="3600" b="1" dirty="0">
                <a:solidFill>
                  <a:schemeClr val="tx1"/>
                </a:solidFill>
                <a:latin typeface="Arial" panose="020B0604020202020204" pitchFamily="34" charset="0"/>
                <a:cs typeface="Arial" panose="020B0604020202020204" pitchFamily="34" charset="0"/>
              </a:rPr>
              <a:t>Production Agriculture</a:t>
            </a:r>
          </a:p>
        </p:txBody>
      </p:sp>
      <p:sp>
        <p:nvSpPr>
          <p:cNvPr id="17" name="Content Placeholder 5">
            <a:extLst>
              <a:ext uri="{FF2B5EF4-FFF2-40B4-BE49-F238E27FC236}">
                <a16:creationId xmlns:a16="http://schemas.microsoft.com/office/drawing/2014/main" id="{65CF235D-C9C3-40C7-A49E-8CDE9E70CC06}"/>
              </a:ext>
            </a:extLst>
          </p:cNvPr>
          <p:cNvSpPr txBox="1">
            <a:spLocks/>
          </p:cNvSpPr>
          <p:nvPr/>
        </p:nvSpPr>
        <p:spPr>
          <a:xfrm>
            <a:off x="533064" y="6304299"/>
            <a:ext cx="6460128" cy="432000"/>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200"/>
              </a:spcBef>
              <a:buNone/>
            </a:pPr>
            <a:r>
              <a:rPr lang="en-US" sz="1200" dirty="0">
                <a:solidFill>
                  <a:schemeClr val="tx1">
                    <a:lumMod val="50000"/>
                    <a:lumOff val="50000"/>
                  </a:schemeClr>
                </a:solidFill>
                <a:latin typeface="Arial" panose="020B0604020202020204" pitchFamily="34" charset="0"/>
                <a:cs typeface="Arial" panose="020B0604020202020204" pitchFamily="34" charset="0"/>
              </a:rPr>
              <a:t>Notes: In 2020 Dollars. M for millions, B for billions. GDP is Gross Domestic Product. Numbers may not sum due to rounding.  Rankings from U.S. 2017 Census of Agriculture</a:t>
            </a:r>
          </a:p>
        </p:txBody>
      </p:sp>
      <p:grpSp>
        <p:nvGrpSpPr>
          <p:cNvPr id="5" name="Group 4">
            <a:extLst>
              <a:ext uri="{FF2B5EF4-FFF2-40B4-BE49-F238E27FC236}">
                <a16:creationId xmlns:a16="http://schemas.microsoft.com/office/drawing/2014/main" id="{A0064A0A-CCA8-41E3-A0CF-5A5857161F99}"/>
              </a:ext>
            </a:extLst>
          </p:cNvPr>
          <p:cNvGrpSpPr/>
          <p:nvPr/>
        </p:nvGrpSpPr>
        <p:grpSpPr>
          <a:xfrm>
            <a:off x="474072" y="249669"/>
            <a:ext cx="1045735" cy="1045735"/>
            <a:chOff x="474072" y="249669"/>
            <a:chExt cx="1045735" cy="1045735"/>
          </a:xfrm>
        </p:grpSpPr>
        <p:sp>
          <p:nvSpPr>
            <p:cNvPr id="6" name="Oval 5">
              <a:extLst>
                <a:ext uri="{FF2B5EF4-FFF2-40B4-BE49-F238E27FC236}">
                  <a16:creationId xmlns:a16="http://schemas.microsoft.com/office/drawing/2014/main" id="{0821CDB5-0F17-4DA3-9714-353CA2ACCAE8}"/>
                </a:ext>
              </a:extLst>
            </p:cNvPr>
            <p:cNvSpPr>
              <a:spLocks noChangeAspect="1"/>
            </p:cNvSpPr>
            <p:nvPr/>
          </p:nvSpPr>
          <p:spPr>
            <a:xfrm>
              <a:off x="474072" y="249669"/>
              <a:ext cx="1045735" cy="104573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1" name="Graphic 10" descr="Leaf">
              <a:extLst>
                <a:ext uri="{FF2B5EF4-FFF2-40B4-BE49-F238E27FC236}">
                  <a16:creationId xmlns:a16="http://schemas.microsoft.com/office/drawing/2014/main" id="{C2ACD656-9A33-4776-A23E-9C255E7B562C}"/>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31039" y="406636"/>
              <a:ext cx="762280" cy="762280"/>
            </a:xfrm>
            <a:prstGeom prst="rect">
              <a:avLst/>
            </a:prstGeom>
          </p:spPr>
        </p:pic>
      </p:grpSp>
      <p:sp>
        <p:nvSpPr>
          <p:cNvPr id="12" name="Content Placeholder 5">
            <a:extLst>
              <a:ext uri="{FF2B5EF4-FFF2-40B4-BE49-F238E27FC236}">
                <a16:creationId xmlns:a16="http://schemas.microsoft.com/office/drawing/2014/main" id="{8A4BC3C8-81D8-4B93-B582-734ACC7A071C}"/>
              </a:ext>
            </a:extLst>
          </p:cNvPr>
          <p:cNvSpPr txBox="1">
            <a:spLocks/>
          </p:cNvSpPr>
          <p:nvPr/>
        </p:nvSpPr>
        <p:spPr>
          <a:xfrm>
            <a:off x="1620026" y="1077477"/>
            <a:ext cx="8883289" cy="781804"/>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200"/>
              </a:spcBef>
              <a:buNone/>
            </a:pPr>
            <a:r>
              <a:rPr lang="en-US" sz="2000" dirty="0">
                <a:latin typeface="Arial" panose="020B0604020202020204" pitchFamily="34" charset="0"/>
                <a:cs typeface="Arial" panose="020B0604020202020204" pitchFamily="34" charset="0"/>
              </a:rPr>
              <a:t>grows crops and timber, raises animals, and harvest the food and fiber for selling directly to consumers or for processing</a:t>
            </a:r>
          </a:p>
        </p:txBody>
      </p:sp>
      <p:graphicFrame>
        <p:nvGraphicFramePr>
          <p:cNvPr id="20" name="Table 19">
            <a:extLst>
              <a:ext uri="{FF2B5EF4-FFF2-40B4-BE49-F238E27FC236}">
                <a16:creationId xmlns:a16="http://schemas.microsoft.com/office/drawing/2014/main" id="{D460C43C-B600-4956-B0A1-8CDB48A06C5A}"/>
              </a:ext>
            </a:extLst>
          </p:cNvPr>
          <p:cNvGraphicFramePr>
            <a:graphicFrameLocks noGrp="1"/>
          </p:cNvGraphicFramePr>
          <p:nvPr>
            <p:extLst>
              <p:ext uri="{D42A27DB-BD31-4B8C-83A1-F6EECF244321}">
                <p14:modId xmlns:p14="http://schemas.microsoft.com/office/powerpoint/2010/main" val="239844377"/>
              </p:ext>
            </p:extLst>
          </p:nvPr>
        </p:nvGraphicFramePr>
        <p:xfrm>
          <a:off x="0" y="1897642"/>
          <a:ext cx="11339513" cy="1165723"/>
        </p:xfrm>
        <a:graphic>
          <a:graphicData uri="http://schemas.openxmlformats.org/drawingml/2006/table">
            <a:tbl>
              <a:tblPr>
                <a:tableStyleId>{69012ECD-51FC-41F1-AA8D-1B2483CD663E}</a:tableStyleId>
              </a:tblPr>
              <a:tblGrid>
                <a:gridCol w="4572000">
                  <a:extLst>
                    <a:ext uri="{9D8B030D-6E8A-4147-A177-3AD203B41FA5}">
                      <a16:colId xmlns:a16="http://schemas.microsoft.com/office/drawing/2014/main" val="3240790811"/>
                    </a:ext>
                  </a:extLst>
                </a:gridCol>
                <a:gridCol w="1685109">
                  <a:extLst>
                    <a:ext uri="{9D8B030D-6E8A-4147-A177-3AD203B41FA5}">
                      <a16:colId xmlns:a16="http://schemas.microsoft.com/office/drawing/2014/main" val="2453832021"/>
                    </a:ext>
                  </a:extLst>
                </a:gridCol>
                <a:gridCol w="1962800">
                  <a:extLst>
                    <a:ext uri="{9D8B030D-6E8A-4147-A177-3AD203B41FA5}">
                      <a16:colId xmlns:a16="http://schemas.microsoft.com/office/drawing/2014/main" val="1089698958"/>
                    </a:ext>
                  </a:extLst>
                </a:gridCol>
                <a:gridCol w="1559802">
                  <a:extLst>
                    <a:ext uri="{9D8B030D-6E8A-4147-A177-3AD203B41FA5}">
                      <a16:colId xmlns:a16="http://schemas.microsoft.com/office/drawing/2014/main" val="2918239181"/>
                    </a:ext>
                  </a:extLst>
                </a:gridCol>
                <a:gridCol w="1559802">
                  <a:extLst>
                    <a:ext uri="{9D8B030D-6E8A-4147-A177-3AD203B41FA5}">
                      <a16:colId xmlns:a16="http://schemas.microsoft.com/office/drawing/2014/main" val="3785233661"/>
                    </a:ext>
                  </a:extLst>
                </a:gridCol>
              </a:tblGrid>
              <a:tr h="632821">
                <a:tc>
                  <a:txBody>
                    <a:bodyPr/>
                    <a:lstStyle/>
                    <a:p>
                      <a:pPr algn="r" fontAlgn="b"/>
                      <a:r>
                        <a:rPr lang="en-US" sz="1800" b="0" u="none" strike="noStrike" dirty="0">
                          <a:solidFill>
                            <a:schemeClr val="tx1">
                              <a:lumMod val="65000"/>
                              <a:lumOff val="35000"/>
                            </a:schemeClr>
                          </a:solidFill>
                          <a:effectLst/>
                          <a:latin typeface="Arial" panose="020B0604020202020204" pitchFamily="34" charset="0"/>
                          <a:cs typeface="Arial" panose="020B0604020202020204" pitchFamily="34" charset="0"/>
                        </a:rPr>
                        <a:t>Description</a:t>
                      </a:r>
                      <a:endParaRPr lang="en-US" sz="1800" b="0" i="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marL="7428" marT="7428" marB="0" anchor="b">
                    <a:lnL w="6350" cap="flat" cmpd="sng" algn="ctr">
                      <a:noFill/>
                      <a:prstDash val="solid"/>
                      <a:miter lim="800000"/>
                    </a:lnL>
                    <a:lnR>
                      <a:noFill/>
                    </a:lnR>
                    <a:lnT w="6350" cap="flat" cmpd="sng" algn="ctr">
                      <a:noFill/>
                      <a:prstDash val="solid"/>
                      <a:miter lim="800000"/>
                    </a:lnT>
                    <a:lnB>
                      <a:noFill/>
                    </a:lnB>
                    <a:lnTlToBr w="12700" cmpd="sng">
                      <a:noFill/>
                      <a:prstDash val="solid"/>
                    </a:lnTlToBr>
                    <a:lnBlToTr w="12700" cmpd="sng">
                      <a:noFill/>
                      <a:prstDash val="solid"/>
                    </a:lnBlToTr>
                    <a:solidFill>
                      <a:schemeClr val="accent2">
                        <a:lumMod val="60000"/>
                        <a:lumOff val="40000"/>
                      </a:schemeClr>
                    </a:solidFill>
                  </a:tcPr>
                </a:tc>
                <a:tc>
                  <a:txBody>
                    <a:bodyPr/>
                    <a:lstStyle/>
                    <a:p>
                      <a:pPr algn="r" fontAlgn="b"/>
                      <a:r>
                        <a:rPr lang="en-US" sz="1800" b="0" u="none" strike="noStrike" dirty="0">
                          <a:solidFill>
                            <a:schemeClr val="tx1">
                              <a:lumMod val="65000"/>
                              <a:lumOff val="35000"/>
                            </a:schemeClr>
                          </a:solidFill>
                          <a:effectLst/>
                          <a:latin typeface="Arial" panose="020B0604020202020204" pitchFamily="34" charset="0"/>
                          <a:cs typeface="Arial" panose="020B0604020202020204" pitchFamily="34" charset="0"/>
                        </a:rPr>
                        <a:t>Jobs</a:t>
                      </a:r>
                      <a:endParaRPr lang="en-US" sz="1800" b="0" i="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marL="7428" marT="7428" marB="0" anchor="b">
                    <a:lnL>
                      <a:noFill/>
                    </a:lnL>
                    <a:lnR>
                      <a:noFill/>
                    </a:lnR>
                    <a:lnT w="6350" cap="flat" cmpd="sng" algn="ctr">
                      <a:noFill/>
                      <a:prstDash val="solid"/>
                      <a:miter lim="800000"/>
                    </a:lnT>
                    <a:lnB>
                      <a:noFill/>
                    </a:lnB>
                    <a:lnTlToBr w="12700" cmpd="sng">
                      <a:noFill/>
                      <a:prstDash val="solid"/>
                    </a:lnTlToBr>
                    <a:lnBlToTr w="12700" cmpd="sng">
                      <a:noFill/>
                      <a:prstDash val="solid"/>
                    </a:lnBlToTr>
                    <a:solidFill>
                      <a:schemeClr val="accent2">
                        <a:lumMod val="60000"/>
                        <a:lumOff val="40000"/>
                      </a:schemeClr>
                    </a:solidFill>
                  </a:tcPr>
                </a:tc>
                <a:tc>
                  <a:txBody>
                    <a:bodyPr/>
                    <a:lstStyle/>
                    <a:p>
                      <a:pPr algn="r" fontAlgn="b"/>
                      <a:r>
                        <a:rPr lang="en-US" sz="1800" b="0" u="none" strike="noStrike" dirty="0">
                          <a:solidFill>
                            <a:schemeClr val="tx1">
                              <a:lumMod val="65000"/>
                              <a:lumOff val="35000"/>
                            </a:schemeClr>
                          </a:solidFill>
                          <a:effectLst/>
                          <a:latin typeface="Arial" panose="020B0604020202020204" pitchFamily="34" charset="0"/>
                          <a:cs typeface="Arial" panose="020B0604020202020204" pitchFamily="34" charset="0"/>
                        </a:rPr>
                        <a:t>Labor </a:t>
                      </a:r>
                    </a:p>
                    <a:p>
                      <a:pPr algn="r" fontAlgn="b"/>
                      <a:r>
                        <a:rPr lang="en-US" sz="1800" b="0" u="none" strike="noStrike" dirty="0">
                          <a:solidFill>
                            <a:schemeClr val="tx1">
                              <a:lumMod val="65000"/>
                              <a:lumOff val="35000"/>
                            </a:schemeClr>
                          </a:solidFill>
                          <a:effectLst/>
                          <a:latin typeface="Arial" panose="020B0604020202020204" pitchFamily="34" charset="0"/>
                          <a:cs typeface="Arial" panose="020B0604020202020204" pitchFamily="34" charset="0"/>
                        </a:rPr>
                        <a:t>Income</a:t>
                      </a:r>
                      <a:endParaRPr lang="en-US" sz="1800" b="0" i="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marL="7428" marT="7428" marB="0" anchor="b">
                    <a:lnL>
                      <a:noFill/>
                    </a:lnL>
                    <a:lnR>
                      <a:noFill/>
                    </a:lnR>
                    <a:lnT w="6350" cap="flat" cmpd="sng" algn="ctr">
                      <a:noFill/>
                      <a:prstDash val="solid"/>
                      <a:miter lim="800000"/>
                    </a:lnT>
                    <a:lnB>
                      <a:noFill/>
                    </a:lnB>
                    <a:lnTlToBr w="12700" cmpd="sng">
                      <a:noFill/>
                      <a:prstDash val="solid"/>
                    </a:lnTlToBr>
                    <a:lnBlToTr w="12700" cmpd="sng">
                      <a:noFill/>
                      <a:prstDash val="solid"/>
                    </a:lnBlToTr>
                    <a:solidFill>
                      <a:schemeClr val="accent2">
                        <a:lumMod val="60000"/>
                        <a:lumOff val="40000"/>
                      </a:schemeClr>
                    </a:solidFill>
                  </a:tcPr>
                </a:tc>
                <a:tc>
                  <a:txBody>
                    <a:bodyPr/>
                    <a:lstStyle/>
                    <a:p>
                      <a:pPr algn="r" fontAlgn="b"/>
                      <a:r>
                        <a:rPr lang="en-US" sz="1800" b="0" u="none" strike="noStrike" dirty="0">
                          <a:solidFill>
                            <a:schemeClr val="tx1">
                              <a:lumMod val="65000"/>
                              <a:lumOff val="35000"/>
                            </a:schemeClr>
                          </a:solidFill>
                          <a:effectLst/>
                          <a:latin typeface="Arial" panose="020B0604020202020204" pitchFamily="34" charset="0"/>
                          <a:cs typeface="Arial" panose="020B0604020202020204" pitchFamily="34" charset="0"/>
                        </a:rPr>
                        <a:t>GDP</a:t>
                      </a:r>
                      <a:endParaRPr lang="en-US" sz="1800" b="0" i="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marL="7428" marT="7428" marB="0" anchor="b">
                    <a:lnL>
                      <a:noFill/>
                    </a:lnL>
                    <a:lnR>
                      <a:noFill/>
                    </a:lnR>
                    <a:lnT w="6350" cap="flat" cmpd="sng" algn="ctr">
                      <a:noFill/>
                      <a:prstDash val="solid"/>
                      <a:miter lim="800000"/>
                    </a:lnT>
                    <a:lnB>
                      <a:noFill/>
                    </a:lnB>
                    <a:lnTlToBr w="12700" cmpd="sng">
                      <a:noFill/>
                      <a:prstDash val="solid"/>
                    </a:lnTlToBr>
                    <a:lnBlToTr w="12700" cmpd="sng">
                      <a:noFill/>
                      <a:prstDash val="solid"/>
                    </a:lnBlToTr>
                    <a:solidFill>
                      <a:schemeClr val="accent2">
                        <a:lumMod val="60000"/>
                        <a:lumOff val="40000"/>
                      </a:schemeClr>
                    </a:solidFill>
                  </a:tcPr>
                </a:tc>
                <a:tc>
                  <a:txBody>
                    <a:bodyPr/>
                    <a:lstStyle/>
                    <a:p>
                      <a:pPr algn="r" fontAlgn="b"/>
                      <a:r>
                        <a:rPr lang="en-US" sz="1800" b="0" u="none" strike="noStrike" dirty="0">
                          <a:solidFill>
                            <a:schemeClr val="tx1">
                              <a:lumMod val="65000"/>
                              <a:lumOff val="35000"/>
                            </a:schemeClr>
                          </a:solidFill>
                          <a:effectLst/>
                          <a:latin typeface="Arial" panose="020B0604020202020204" pitchFamily="34" charset="0"/>
                          <a:cs typeface="Arial" panose="020B0604020202020204" pitchFamily="34" charset="0"/>
                        </a:rPr>
                        <a:t>Gross</a:t>
                      </a:r>
                    </a:p>
                    <a:p>
                      <a:pPr algn="r" fontAlgn="b"/>
                      <a:r>
                        <a:rPr lang="en-US" sz="1800" b="0" u="none" strike="noStrike" dirty="0">
                          <a:solidFill>
                            <a:schemeClr val="tx1">
                              <a:lumMod val="65000"/>
                              <a:lumOff val="35000"/>
                            </a:schemeClr>
                          </a:solidFill>
                          <a:effectLst/>
                          <a:latin typeface="Arial" panose="020B0604020202020204" pitchFamily="34" charset="0"/>
                          <a:cs typeface="Arial" panose="020B0604020202020204" pitchFamily="34" charset="0"/>
                        </a:rPr>
                        <a:t>Sales</a:t>
                      </a:r>
                      <a:endParaRPr lang="en-US" sz="1800" b="0" i="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marL="7428" marT="7428" marB="0" anchor="b">
                    <a:lnL>
                      <a:noFill/>
                    </a:lnL>
                    <a:lnR w="6350" cap="flat" cmpd="sng" algn="ctr">
                      <a:noFill/>
                      <a:prstDash val="solid"/>
                      <a:miter lim="800000"/>
                    </a:lnR>
                    <a:lnT w="6350" cap="flat" cmpd="sng" algn="ctr">
                      <a:noFill/>
                      <a:prstDash val="solid"/>
                      <a:miter lim="800000"/>
                    </a:lnT>
                    <a:lnB>
                      <a:noFill/>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1519934845"/>
                  </a:ext>
                </a:extLst>
              </a:tr>
              <a:tr h="532902">
                <a:tc>
                  <a:txBody>
                    <a:bodyPr/>
                    <a:lstStyle/>
                    <a:p>
                      <a:pPr algn="r" fontAlgn="ctr"/>
                      <a:r>
                        <a:rPr lang="en-US" sz="2800" b="1" u="none" strike="noStrike" dirty="0">
                          <a:effectLst/>
                          <a:latin typeface="Arial" panose="020B0604020202020204" pitchFamily="34" charset="0"/>
                          <a:cs typeface="Arial" panose="020B0604020202020204" pitchFamily="34" charset="0"/>
                        </a:rPr>
                        <a:t> Production Agriculture </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7428" marT="7428" marB="0" anchor="ctr">
                    <a:lnL w="6350" cap="flat" cmpd="sng" algn="ctr">
                      <a:noFill/>
                      <a:prstDash val="solid"/>
                      <a:miter lim="800000"/>
                    </a:lnL>
                    <a:lnR>
                      <a:noFill/>
                    </a:lnR>
                    <a:lnT>
                      <a:noFill/>
                    </a:lnT>
                    <a:lnB w="6350" cap="flat" cmpd="sng" algn="ctr">
                      <a:noFill/>
                      <a:prstDash val="solid"/>
                      <a:miter lim="800000"/>
                    </a:lnB>
                    <a:lnTlToBr w="12700" cmpd="sng">
                      <a:noFill/>
                      <a:prstDash val="solid"/>
                    </a:lnTlToBr>
                    <a:lnBlToTr w="12700" cmpd="sng">
                      <a:noFill/>
                      <a:prstDash val="solid"/>
                    </a:lnBlToTr>
                    <a:solidFill>
                      <a:schemeClr val="accent2">
                        <a:lumMod val="60000"/>
                        <a:lumOff val="40000"/>
                      </a:schemeClr>
                    </a:solidFill>
                  </a:tcPr>
                </a:tc>
                <a:tc>
                  <a:txBody>
                    <a:bodyPr/>
                    <a:lstStyle/>
                    <a:p>
                      <a:pPr algn="r" fontAlgn="ctr"/>
                      <a:r>
                        <a:rPr lang="en-US" sz="2800" b="1" u="none" strike="noStrike" dirty="0">
                          <a:effectLst/>
                          <a:latin typeface="Arial" panose="020B0604020202020204" pitchFamily="34" charset="0"/>
                          <a:cs typeface="Arial" panose="020B0604020202020204" pitchFamily="34" charset="0"/>
                        </a:rPr>
                        <a:t>13,530</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7428" marT="7428" marB="0" anchor="ctr">
                    <a:lnL>
                      <a:noFill/>
                    </a:lnL>
                    <a:lnR>
                      <a:noFill/>
                    </a:lnR>
                    <a:lnT>
                      <a:noFill/>
                    </a:lnT>
                    <a:lnB w="6350" cap="flat" cmpd="sng" algn="ctr">
                      <a:noFill/>
                      <a:prstDash val="solid"/>
                      <a:miter lim="800000"/>
                    </a:lnB>
                    <a:lnTlToBr w="12700" cmpd="sng">
                      <a:noFill/>
                      <a:prstDash val="solid"/>
                    </a:lnTlToBr>
                    <a:lnBlToTr w="12700" cmpd="sng">
                      <a:noFill/>
                      <a:prstDash val="solid"/>
                    </a:lnBlToTr>
                    <a:solidFill>
                      <a:schemeClr val="accent2">
                        <a:lumMod val="60000"/>
                        <a:lumOff val="40000"/>
                      </a:schemeClr>
                    </a:solidFill>
                  </a:tcPr>
                </a:tc>
                <a:tc>
                  <a:txBody>
                    <a:bodyPr/>
                    <a:lstStyle/>
                    <a:p>
                      <a:pPr algn="r" fontAlgn="ctr"/>
                      <a:r>
                        <a:rPr lang="en-US" sz="2800" b="1" u="none" strike="noStrike" dirty="0">
                          <a:effectLst/>
                          <a:latin typeface="Arial" panose="020B0604020202020204" pitchFamily="34" charset="0"/>
                          <a:cs typeface="Arial" panose="020B0604020202020204" pitchFamily="34" charset="0"/>
                        </a:rPr>
                        <a:t>$231M</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7428" marT="7428" marB="0" anchor="ctr">
                    <a:lnL>
                      <a:noFill/>
                    </a:lnL>
                    <a:lnR>
                      <a:noFill/>
                    </a:lnR>
                    <a:lnT>
                      <a:noFill/>
                    </a:lnT>
                    <a:lnB w="6350" cap="flat" cmpd="sng" algn="ctr">
                      <a:noFill/>
                      <a:prstDash val="solid"/>
                      <a:miter lim="800000"/>
                    </a:lnB>
                    <a:lnTlToBr w="12700" cmpd="sng">
                      <a:noFill/>
                      <a:prstDash val="solid"/>
                    </a:lnTlToBr>
                    <a:lnBlToTr w="12700" cmpd="sng">
                      <a:noFill/>
                      <a:prstDash val="solid"/>
                    </a:lnBlToTr>
                    <a:solidFill>
                      <a:schemeClr val="accent2">
                        <a:lumMod val="60000"/>
                        <a:lumOff val="40000"/>
                      </a:schemeClr>
                    </a:solidFill>
                  </a:tcPr>
                </a:tc>
                <a:tc>
                  <a:txBody>
                    <a:bodyPr/>
                    <a:lstStyle/>
                    <a:p>
                      <a:pPr algn="r" fontAlgn="ctr"/>
                      <a:r>
                        <a:rPr lang="en-US" sz="2800" b="1" u="none" strike="noStrike" dirty="0">
                          <a:effectLst/>
                          <a:latin typeface="Arial" panose="020B0604020202020204" pitchFamily="34" charset="0"/>
                          <a:cs typeface="Arial" panose="020B0604020202020204" pitchFamily="34" charset="0"/>
                        </a:rPr>
                        <a:t>$499M</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7428" marT="7428" marB="0" anchor="ctr">
                    <a:lnL>
                      <a:noFill/>
                    </a:lnL>
                    <a:lnR>
                      <a:noFill/>
                    </a:lnR>
                    <a:lnT>
                      <a:noFill/>
                    </a:lnT>
                    <a:lnB w="6350" cap="flat" cmpd="sng" algn="ctr">
                      <a:noFill/>
                      <a:prstDash val="solid"/>
                      <a:miter lim="800000"/>
                    </a:lnB>
                    <a:lnTlToBr w="12700" cmpd="sng">
                      <a:noFill/>
                      <a:prstDash val="solid"/>
                    </a:lnTlToBr>
                    <a:lnBlToTr w="12700" cmpd="sng">
                      <a:noFill/>
                      <a:prstDash val="solid"/>
                    </a:lnBlToTr>
                    <a:solidFill>
                      <a:schemeClr val="accent2">
                        <a:lumMod val="60000"/>
                        <a:lumOff val="40000"/>
                      </a:schemeClr>
                    </a:solidFill>
                  </a:tcPr>
                </a:tc>
                <a:tc>
                  <a:txBody>
                    <a:bodyPr/>
                    <a:lstStyle/>
                    <a:p>
                      <a:pPr algn="r" fontAlgn="ctr"/>
                      <a:r>
                        <a:rPr lang="en-US" sz="2800" b="1" u="none" strike="noStrike" dirty="0">
                          <a:effectLst/>
                          <a:latin typeface="Arial" panose="020B0604020202020204" pitchFamily="34" charset="0"/>
                          <a:cs typeface="Arial" panose="020B0604020202020204" pitchFamily="34" charset="0"/>
                        </a:rPr>
                        <a:t>$1.6B</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7428" marT="7428" marB="0" anchor="ctr">
                    <a:lnL>
                      <a:noFill/>
                    </a:lnL>
                    <a:lnR w="6350" cap="flat" cmpd="sng" algn="ctr">
                      <a:noFill/>
                      <a:prstDash val="solid"/>
                      <a:miter lim="800000"/>
                    </a:lnR>
                    <a:lnT>
                      <a:noFill/>
                    </a:lnT>
                    <a:lnB w="6350" cap="flat" cmpd="sng" algn="ctr">
                      <a:noFill/>
                      <a:prstDash val="solid"/>
                      <a:miter lim="800000"/>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3790522672"/>
                  </a:ext>
                </a:extLst>
              </a:tr>
            </a:tbl>
          </a:graphicData>
        </a:graphic>
      </p:graphicFrame>
      <p:grpSp>
        <p:nvGrpSpPr>
          <p:cNvPr id="9" name="Group 8">
            <a:extLst>
              <a:ext uri="{FF2B5EF4-FFF2-40B4-BE49-F238E27FC236}">
                <a16:creationId xmlns:a16="http://schemas.microsoft.com/office/drawing/2014/main" id="{4F772787-8449-4F8B-8AF6-7CC2EF216A2D}"/>
              </a:ext>
            </a:extLst>
          </p:cNvPr>
          <p:cNvGrpSpPr/>
          <p:nvPr/>
        </p:nvGrpSpPr>
        <p:grpSpPr>
          <a:xfrm>
            <a:off x="0" y="4356669"/>
            <a:ext cx="11339511" cy="2064616"/>
            <a:chOff x="0" y="4356669"/>
            <a:chExt cx="11339511" cy="2064616"/>
          </a:xfrm>
        </p:grpSpPr>
        <p:sp>
          <p:nvSpPr>
            <p:cNvPr id="18" name="TextBox 17">
              <a:extLst>
                <a:ext uri="{FF2B5EF4-FFF2-40B4-BE49-F238E27FC236}">
                  <a16:creationId xmlns:a16="http://schemas.microsoft.com/office/drawing/2014/main" id="{10E5A741-8933-4D49-9E52-BEBAD5620EC0}"/>
                </a:ext>
              </a:extLst>
            </p:cNvPr>
            <p:cNvSpPr txBox="1"/>
            <p:nvPr/>
          </p:nvSpPr>
          <p:spPr>
            <a:xfrm>
              <a:off x="5560796" y="4836036"/>
              <a:ext cx="5778715" cy="1221420"/>
            </a:xfrm>
            <a:prstGeom prst="rect">
              <a:avLst/>
            </a:prstGeom>
            <a:solidFill>
              <a:srgbClr val="8AD08E"/>
            </a:solidFill>
            <a:ln>
              <a:noFill/>
            </a:ln>
          </p:spPr>
          <p:txBody>
            <a:bodyPr wrap="none" lIns="1554480" tIns="45720" rIns="0" bIns="45720" rtlCol="0">
              <a:noAutofit/>
            </a:bodyPr>
            <a:lstStyle/>
            <a:p>
              <a:pPr algn="l"/>
              <a:endParaRPr lang="en-US" dirty="0">
                <a:solidFill>
                  <a:schemeClr val="bg1"/>
                </a:solidFill>
                <a:latin typeface="+mn-lt"/>
              </a:endParaRPr>
            </a:p>
          </p:txBody>
        </p:sp>
        <p:sp>
          <p:nvSpPr>
            <p:cNvPr id="4" name="TextBox 3">
              <a:extLst>
                <a:ext uri="{FF2B5EF4-FFF2-40B4-BE49-F238E27FC236}">
                  <a16:creationId xmlns:a16="http://schemas.microsoft.com/office/drawing/2014/main" id="{B035A772-C550-4267-80B5-AD98229F7AD8}"/>
                </a:ext>
              </a:extLst>
            </p:cNvPr>
            <p:cNvSpPr txBox="1"/>
            <p:nvPr/>
          </p:nvSpPr>
          <p:spPr>
            <a:xfrm>
              <a:off x="0" y="4836036"/>
              <a:ext cx="5235677" cy="1221419"/>
            </a:xfrm>
            <a:prstGeom prst="rect">
              <a:avLst/>
            </a:prstGeom>
            <a:solidFill>
              <a:srgbClr val="3CB043"/>
            </a:solidFill>
            <a:ln>
              <a:noFill/>
            </a:ln>
          </p:spPr>
          <p:txBody>
            <a:bodyPr wrap="none" lIns="91440" tIns="45720" rIns="0" bIns="45720" rtlCol="0">
              <a:noAutofit/>
            </a:bodyPr>
            <a:lstStyle/>
            <a:p>
              <a:pPr algn="l"/>
              <a:endParaRPr lang="en-US" dirty="0">
                <a:solidFill>
                  <a:schemeClr val="bg1"/>
                </a:solidFill>
                <a:latin typeface="+mn-lt"/>
              </a:endParaRPr>
            </a:p>
          </p:txBody>
        </p:sp>
        <p:pic>
          <p:nvPicPr>
            <p:cNvPr id="14" name="Picture 13">
              <a:extLst>
                <a:ext uri="{FF2B5EF4-FFF2-40B4-BE49-F238E27FC236}">
                  <a16:creationId xmlns:a16="http://schemas.microsoft.com/office/drawing/2014/main" id="{169DDD5F-64B6-4F47-8E7D-F3B4A251A2C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382129" y="4356669"/>
              <a:ext cx="2574196" cy="2064616"/>
            </a:xfrm>
            <a:prstGeom prst="rect">
              <a:avLst/>
            </a:prstGeom>
            <a:ln>
              <a:noFill/>
            </a:ln>
            <a:effectLst>
              <a:outerShdw blurRad="139700" dist="88900" dir="2700000" sx="99000" sy="99000" algn="tl" rotWithShape="0">
                <a:srgbClr val="333333">
                  <a:alpha val="65000"/>
                </a:srgbClr>
              </a:outerShdw>
            </a:effectLst>
          </p:spPr>
        </p:pic>
      </p:grpSp>
      <p:sp>
        <p:nvSpPr>
          <p:cNvPr id="7" name="TextBox 6">
            <a:extLst>
              <a:ext uri="{FF2B5EF4-FFF2-40B4-BE49-F238E27FC236}">
                <a16:creationId xmlns:a16="http://schemas.microsoft.com/office/drawing/2014/main" id="{BBB75B53-4790-44CA-8A62-CFBF1B3C7DD9}"/>
              </a:ext>
            </a:extLst>
          </p:cNvPr>
          <p:cNvSpPr txBox="1"/>
          <p:nvPr/>
        </p:nvSpPr>
        <p:spPr>
          <a:xfrm>
            <a:off x="2188526" y="4976005"/>
            <a:ext cx="1957055" cy="1052267"/>
          </a:xfrm>
          <a:prstGeom prst="rect">
            <a:avLst/>
          </a:prstGeom>
          <a:noFill/>
        </p:spPr>
        <p:txBody>
          <a:bodyPr wrap="none" lIns="0" tIns="0" rIns="0" bIns="0" rtlCol="0">
            <a:noAutofit/>
          </a:bodyPr>
          <a:lstStyle/>
          <a:p>
            <a:r>
              <a:rPr lang="en-US" sz="1000" dirty="0">
                <a:solidFill>
                  <a:schemeClr val="bg1">
                    <a:lumMod val="95000"/>
                  </a:schemeClr>
                </a:solidFill>
                <a:latin typeface="Arial" panose="020B0604020202020204" pitchFamily="34" charset="0"/>
                <a:cs typeface="Arial" panose="020B0604020202020204" pitchFamily="34" charset="0"/>
              </a:rPr>
              <a:t>The state of Missouri ranks:</a:t>
            </a:r>
          </a:p>
          <a:p>
            <a:r>
              <a:rPr lang="en-US" b="1" dirty="0">
                <a:solidFill>
                  <a:schemeClr val="bg1"/>
                </a:solidFill>
                <a:latin typeface="Arial" panose="020B0604020202020204" pitchFamily="34" charset="0"/>
                <a:cs typeface="Arial" panose="020B0604020202020204" pitchFamily="34" charset="0"/>
              </a:rPr>
              <a:t>2</a:t>
            </a:r>
            <a:r>
              <a:rPr lang="en-US" b="1" baseline="30000" dirty="0">
                <a:solidFill>
                  <a:schemeClr val="bg1"/>
                </a:solidFill>
                <a:latin typeface="Arial" panose="020B0604020202020204" pitchFamily="34" charset="0"/>
                <a:cs typeface="Arial" panose="020B0604020202020204" pitchFamily="34" charset="0"/>
              </a:rPr>
              <a:t>nd</a:t>
            </a:r>
            <a:r>
              <a:rPr lang="en-US" dirty="0">
                <a:solidFill>
                  <a:schemeClr val="bg1"/>
                </a:solidFill>
                <a:latin typeface="Arial" panose="020B0604020202020204" pitchFamily="34" charset="0"/>
                <a:cs typeface="Arial" panose="020B0604020202020204" pitchFamily="34" charset="0"/>
              </a:rPr>
              <a:t> in Total Farms </a:t>
            </a:r>
          </a:p>
          <a:p>
            <a:r>
              <a:rPr lang="en-US" b="1" dirty="0">
                <a:solidFill>
                  <a:schemeClr val="bg1"/>
                </a:solidFill>
                <a:latin typeface="Arial" panose="020B0604020202020204" pitchFamily="34" charset="0"/>
                <a:cs typeface="Arial" panose="020B0604020202020204" pitchFamily="34" charset="0"/>
              </a:rPr>
              <a:t>6</a:t>
            </a:r>
            <a:r>
              <a:rPr lang="en-US" b="1" baseline="30000" dirty="0">
                <a:solidFill>
                  <a:schemeClr val="bg1"/>
                </a:solidFill>
                <a:latin typeface="Arial" panose="020B0604020202020204" pitchFamily="34" charset="0"/>
                <a:cs typeface="Arial" panose="020B0604020202020204" pitchFamily="34" charset="0"/>
              </a:rPr>
              <a:t>th</a:t>
            </a:r>
            <a:r>
              <a:rPr lang="en-US" b="1" dirty="0">
                <a:solidFill>
                  <a:schemeClr val="bg1"/>
                </a:solidFill>
                <a:latin typeface="Arial" panose="020B0604020202020204" pitchFamily="34" charset="0"/>
                <a:cs typeface="Arial" panose="020B0604020202020204" pitchFamily="34" charset="0"/>
              </a:rPr>
              <a:t> </a:t>
            </a:r>
            <a:r>
              <a:rPr lang="en-US" dirty="0">
                <a:solidFill>
                  <a:schemeClr val="bg1"/>
                </a:solidFill>
                <a:latin typeface="Arial" panose="020B0604020202020204" pitchFamily="34" charset="0"/>
                <a:cs typeface="Arial" panose="020B0604020202020204" pitchFamily="34" charset="0"/>
              </a:rPr>
              <a:t>in Soybean Sales</a:t>
            </a:r>
          </a:p>
          <a:p>
            <a:r>
              <a:rPr lang="en-US" b="1" dirty="0">
                <a:solidFill>
                  <a:schemeClr val="bg1"/>
                </a:solidFill>
                <a:latin typeface="Arial" panose="020B0604020202020204" pitchFamily="34" charset="0"/>
                <a:cs typeface="Arial" panose="020B0604020202020204" pitchFamily="34" charset="0"/>
              </a:rPr>
              <a:t>7</a:t>
            </a:r>
            <a:r>
              <a:rPr lang="en-US" b="1" baseline="30000" dirty="0">
                <a:solidFill>
                  <a:schemeClr val="bg1"/>
                </a:solidFill>
                <a:latin typeface="Arial" panose="020B0604020202020204" pitchFamily="34" charset="0"/>
                <a:cs typeface="Arial" panose="020B0604020202020204" pitchFamily="34" charset="0"/>
              </a:rPr>
              <a:t>th</a:t>
            </a:r>
            <a:r>
              <a:rPr lang="en-US" dirty="0">
                <a:solidFill>
                  <a:schemeClr val="bg1"/>
                </a:solidFill>
                <a:latin typeface="Arial" panose="020B0604020202020204" pitchFamily="34" charset="0"/>
                <a:cs typeface="Arial" panose="020B0604020202020204" pitchFamily="34" charset="0"/>
              </a:rPr>
              <a:t> in Pig Sales</a:t>
            </a:r>
          </a:p>
          <a:p>
            <a:pPr algn="l"/>
            <a:endParaRPr lang="en-US"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218F327E-6FA0-4E5F-B3EB-291126A82351}"/>
              </a:ext>
            </a:extLst>
          </p:cNvPr>
          <p:cNvSpPr txBox="1"/>
          <p:nvPr/>
        </p:nvSpPr>
        <p:spPr>
          <a:xfrm>
            <a:off x="7053291" y="4976004"/>
            <a:ext cx="2299757" cy="1052267"/>
          </a:xfrm>
          <a:prstGeom prst="rect">
            <a:avLst/>
          </a:prstGeom>
          <a:noFill/>
        </p:spPr>
        <p:txBody>
          <a:bodyPr wrap="none" lIns="0" tIns="0" rIns="0" bIns="0" rtlCol="0">
            <a:noAutofit/>
          </a:bodyPr>
          <a:lstStyle/>
          <a:p>
            <a:r>
              <a:rPr lang="en-US" sz="1000" dirty="0">
                <a:solidFill>
                  <a:schemeClr val="bg1">
                    <a:lumMod val="95000"/>
                  </a:schemeClr>
                </a:solidFill>
                <a:latin typeface="Arial" panose="020B0604020202020204" pitchFamily="34" charset="0"/>
                <a:cs typeface="Arial" panose="020B0604020202020204" pitchFamily="34" charset="0"/>
              </a:rPr>
              <a:t>The state of Illinois ranks:</a:t>
            </a:r>
          </a:p>
          <a:p>
            <a:r>
              <a:rPr lang="en-US" b="1" dirty="0">
                <a:solidFill>
                  <a:schemeClr val="bg1"/>
                </a:solidFill>
                <a:latin typeface="Arial" panose="020B0604020202020204" pitchFamily="34" charset="0"/>
                <a:cs typeface="Arial" panose="020B0604020202020204" pitchFamily="34" charset="0"/>
              </a:rPr>
              <a:t>1</a:t>
            </a:r>
            <a:r>
              <a:rPr lang="en-US" b="1" baseline="30000" dirty="0">
                <a:solidFill>
                  <a:schemeClr val="bg1"/>
                </a:solidFill>
                <a:latin typeface="Arial" panose="020B0604020202020204" pitchFamily="34" charset="0"/>
                <a:cs typeface="Arial" panose="020B0604020202020204" pitchFamily="34" charset="0"/>
              </a:rPr>
              <a:t>st</a:t>
            </a:r>
            <a:r>
              <a:rPr lang="en-US" b="1" dirty="0">
                <a:solidFill>
                  <a:schemeClr val="bg1"/>
                </a:solidFill>
                <a:latin typeface="Arial" panose="020B0604020202020204" pitchFamily="34" charset="0"/>
                <a:cs typeface="Arial" panose="020B0604020202020204" pitchFamily="34" charset="0"/>
              </a:rPr>
              <a:t> </a:t>
            </a:r>
            <a:r>
              <a:rPr lang="en-US" dirty="0">
                <a:solidFill>
                  <a:schemeClr val="bg1"/>
                </a:solidFill>
                <a:latin typeface="Arial" panose="020B0604020202020204" pitchFamily="34" charset="0"/>
                <a:cs typeface="Arial" panose="020B0604020202020204" pitchFamily="34" charset="0"/>
              </a:rPr>
              <a:t>in Soybean Sales</a:t>
            </a:r>
          </a:p>
          <a:p>
            <a:r>
              <a:rPr lang="en-US" b="1" dirty="0">
                <a:solidFill>
                  <a:schemeClr val="bg1"/>
                </a:solidFill>
                <a:latin typeface="Arial" panose="020B0604020202020204" pitchFamily="34" charset="0"/>
                <a:cs typeface="Arial" panose="020B0604020202020204" pitchFamily="34" charset="0"/>
              </a:rPr>
              <a:t>2</a:t>
            </a:r>
            <a:r>
              <a:rPr lang="en-US" b="1" baseline="30000" dirty="0">
                <a:solidFill>
                  <a:schemeClr val="bg1"/>
                </a:solidFill>
                <a:latin typeface="Arial" panose="020B0604020202020204" pitchFamily="34" charset="0"/>
                <a:cs typeface="Arial" panose="020B0604020202020204" pitchFamily="34" charset="0"/>
              </a:rPr>
              <a:t>nd</a:t>
            </a:r>
            <a:r>
              <a:rPr lang="en-US" b="1" dirty="0">
                <a:solidFill>
                  <a:schemeClr val="bg1"/>
                </a:solidFill>
                <a:latin typeface="Arial" panose="020B0604020202020204" pitchFamily="34" charset="0"/>
                <a:cs typeface="Arial" panose="020B0604020202020204" pitchFamily="34" charset="0"/>
              </a:rPr>
              <a:t> </a:t>
            </a:r>
            <a:r>
              <a:rPr lang="en-US" dirty="0">
                <a:solidFill>
                  <a:schemeClr val="bg1"/>
                </a:solidFill>
                <a:latin typeface="Arial" panose="020B0604020202020204" pitchFamily="34" charset="0"/>
                <a:cs typeface="Arial" panose="020B0604020202020204" pitchFamily="34" charset="0"/>
              </a:rPr>
              <a:t>in Corn Sales</a:t>
            </a:r>
          </a:p>
          <a:p>
            <a:r>
              <a:rPr lang="en-US" b="1" dirty="0">
                <a:solidFill>
                  <a:schemeClr val="bg1"/>
                </a:solidFill>
                <a:latin typeface="Arial" panose="020B0604020202020204" pitchFamily="34" charset="0"/>
                <a:cs typeface="Arial" panose="020B0604020202020204" pitchFamily="34" charset="0"/>
              </a:rPr>
              <a:t>4</a:t>
            </a:r>
            <a:r>
              <a:rPr lang="en-US" b="1" baseline="30000" dirty="0">
                <a:solidFill>
                  <a:schemeClr val="bg1"/>
                </a:solidFill>
                <a:latin typeface="Arial" panose="020B0604020202020204" pitchFamily="34" charset="0"/>
                <a:cs typeface="Arial" panose="020B0604020202020204" pitchFamily="34" charset="0"/>
              </a:rPr>
              <a:t>th</a:t>
            </a:r>
            <a:r>
              <a:rPr lang="en-US" dirty="0">
                <a:solidFill>
                  <a:schemeClr val="bg1"/>
                </a:solidFill>
                <a:latin typeface="Arial" panose="020B0604020202020204" pitchFamily="34" charset="0"/>
                <a:cs typeface="Arial" panose="020B0604020202020204" pitchFamily="34" charset="0"/>
              </a:rPr>
              <a:t> in Pig Sales</a:t>
            </a:r>
          </a:p>
          <a:p>
            <a:pPr algn="l"/>
            <a:endParaRPr lang="en-US" sz="12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537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70D35946-F73A-4591-928B-4EBE790DC05B}"/>
              </a:ext>
            </a:extLst>
          </p:cNvPr>
          <p:cNvSpPr/>
          <p:nvPr/>
        </p:nvSpPr>
        <p:spPr>
          <a:xfrm>
            <a:off x="0" y="1942594"/>
            <a:ext cx="11339512" cy="2452957"/>
          </a:xfrm>
          <a:prstGeom prst="rect">
            <a:avLst/>
          </a:prstGeom>
          <a:solidFill>
            <a:srgbClr val="E2E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Content Placeholder 5">
            <a:extLst>
              <a:ext uri="{FF2B5EF4-FFF2-40B4-BE49-F238E27FC236}">
                <a16:creationId xmlns:a16="http://schemas.microsoft.com/office/drawing/2014/main" id="{486A0200-5442-4D16-AC61-5CC7E6D4F73C}"/>
              </a:ext>
            </a:extLst>
          </p:cNvPr>
          <p:cNvSpPr txBox="1">
            <a:spLocks/>
          </p:cNvSpPr>
          <p:nvPr/>
        </p:nvSpPr>
        <p:spPr>
          <a:xfrm>
            <a:off x="499686" y="3234194"/>
            <a:ext cx="4598260" cy="1173347"/>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200"/>
              </a:spcBef>
              <a:buNone/>
            </a:pPr>
            <a:r>
              <a:rPr lang="en-US" sz="2200" b="1" dirty="0">
                <a:solidFill>
                  <a:schemeClr val="tx1">
                    <a:lumMod val="50000"/>
                    <a:lumOff val="50000"/>
                  </a:schemeClr>
                </a:solidFill>
                <a:latin typeface="Arial" panose="020B0604020202020204" pitchFamily="34" charset="0"/>
                <a:cs typeface="Arial" panose="020B0604020202020204" pitchFamily="34" charset="0"/>
              </a:rPr>
              <a:t>Food &amp; Beverage Manufacturing</a:t>
            </a:r>
          </a:p>
          <a:p>
            <a:pPr marL="0" indent="0">
              <a:lnSpc>
                <a:spcPct val="100000"/>
              </a:lnSpc>
              <a:spcBef>
                <a:spcPts val="200"/>
              </a:spcBef>
              <a:buNone/>
            </a:pPr>
            <a:r>
              <a:rPr lang="en-US" dirty="0">
                <a:solidFill>
                  <a:schemeClr val="tx1">
                    <a:lumMod val="50000"/>
                    <a:lumOff val="50000"/>
                  </a:schemeClr>
                </a:solidFill>
                <a:latin typeface="Arial" panose="020B0604020202020204" pitchFamily="34" charset="0"/>
                <a:cs typeface="Arial" panose="020B0604020202020204" pitchFamily="34" charset="0"/>
              </a:rPr>
              <a:t>14,869 Jobs</a:t>
            </a:r>
          </a:p>
          <a:p>
            <a:pPr marL="0" indent="0">
              <a:lnSpc>
                <a:spcPct val="100000"/>
              </a:lnSpc>
              <a:spcBef>
                <a:spcPts val="200"/>
              </a:spcBef>
              <a:buNone/>
            </a:pPr>
            <a:r>
              <a:rPr lang="en-US" dirty="0">
                <a:solidFill>
                  <a:schemeClr val="tx1">
                    <a:lumMod val="50000"/>
                    <a:lumOff val="50000"/>
                  </a:schemeClr>
                </a:solidFill>
                <a:latin typeface="Arial" panose="020B0604020202020204" pitchFamily="34" charset="0"/>
                <a:cs typeface="Arial" panose="020B0604020202020204" pitchFamily="34" charset="0"/>
              </a:rPr>
              <a:t>$10.7B Gross Sales</a:t>
            </a:r>
          </a:p>
        </p:txBody>
      </p:sp>
      <p:sp>
        <p:nvSpPr>
          <p:cNvPr id="23" name="Content Placeholder 5">
            <a:extLst>
              <a:ext uri="{FF2B5EF4-FFF2-40B4-BE49-F238E27FC236}">
                <a16:creationId xmlns:a16="http://schemas.microsoft.com/office/drawing/2014/main" id="{4476C8DC-CAE7-4295-936C-20FBC11AF9A1}"/>
              </a:ext>
            </a:extLst>
          </p:cNvPr>
          <p:cNvSpPr txBox="1">
            <a:spLocks/>
          </p:cNvSpPr>
          <p:nvPr/>
        </p:nvSpPr>
        <p:spPr>
          <a:xfrm>
            <a:off x="6073141" y="3234194"/>
            <a:ext cx="5243512" cy="1161357"/>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200"/>
              </a:spcBef>
              <a:buNone/>
            </a:pPr>
            <a:r>
              <a:rPr lang="en-US" sz="2200" b="1" dirty="0">
                <a:solidFill>
                  <a:schemeClr val="tx1">
                    <a:lumMod val="50000"/>
                    <a:lumOff val="50000"/>
                  </a:schemeClr>
                </a:solidFill>
                <a:latin typeface="Arial" panose="020B0604020202020204" pitchFamily="34" charset="0"/>
                <a:cs typeface="Arial" panose="020B0604020202020204" pitchFamily="34" charset="0"/>
              </a:rPr>
              <a:t>Fiber &amp; Forest Product Manufacturing</a:t>
            </a:r>
          </a:p>
          <a:p>
            <a:pPr marL="0" indent="0">
              <a:lnSpc>
                <a:spcPct val="100000"/>
              </a:lnSpc>
              <a:spcBef>
                <a:spcPts val="200"/>
              </a:spcBef>
              <a:buNone/>
            </a:pPr>
            <a:r>
              <a:rPr lang="en-US" dirty="0">
                <a:solidFill>
                  <a:schemeClr val="tx1">
                    <a:lumMod val="50000"/>
                    <a:lumOff val="50000"/>
                  </a:schemeClr>
                </a:solidFill>
                <a:latin typeface="Arial" panose="020B0604020202020204" pitchFamily="34" charset="0"/>
                <a:cs typeface="Arial" panose="020B0604020202020204" pitchFamily="34" charset="0"/>
              </a:rPr>
              <a:t>6,518 Jobs</a:t>
            </a:r>
          </a:p>
          <a:p>
            <a:pPr marL="0" indent="0">
              <a:lnSpc>
                <a:spcPct val="100000"/>
              </a:lnSpc>
              <a:spcBef>
                <a:spcPts val="200"/>
              </a:spcBef>
              <a:buNone/>
            </a:pPr>
            <a:r>
              <a:rPr lang="en-US" dirty="0">
                <a:solidFill>
                  <a:schemeClr val="tx1">
                    <a:lumMod val="50000"/>
                    <a:lumOff val="50000"/>
                  </a:schemeClr>
                </a:solidFill>
                <a:latin typeface="Arial" panose="020B0604020202020204" pitchFamily="34" charset="0"/>
                <a:cs typeface="Arial" panose="020B0604020202020204" pitchFamily="34" charset="0"/>
              </a:rPr>
              <a:t>$2.1B Gross Sales</a:t>
            </a:r>
          </a:p>
        </p:txBody>
      </p:sp>
      <p:sp>
        <p:nvSpPr>
          <p:cNvPr id="3" name="Slide Number Placeholder 2">
            <a:extLst>
              <a:ext uri="{FF2B5EF4-FFF2-40B4-BE49-F238E27FC236}">
                <a16:creationId xmlns:a16="http://schemas.microsoft.com/office/drawing/2014/main" id="{7976EE79-F404-47DA-A26B-5A9A0F5372A4}"/>
              </a:ext>
            </a:extLst>
          </p:cNvPr>
          <p:cNvSpPr>
            <a:spLocks noGrp="1"/>
          </p:cNvSpPr>
          <p:nvPr>
            <p:ph type="sldNum" sz="quarter" idx="11"/>
          </p:nvPr>
        </p:nvSpPr>
        <p:spPr/>
        <p:txBody>
          <a:bodyPr/>
          <a:lstStyle/>
          <a:p>
            <a:fld id="{19B51A1E-902D-48AF-9020-955120F399B6}" type="slidenum">
              <a:rPr lang="en-US" noProof="0" smtClean="0"/>
              <a:pPr/>
              <a:t>6</a:t>
            </a:fld>
            <a:endParaRPr lang="en-US" noProof="0" dirty="0"/>
          </a:p>
        </p:txBody>
      </p:sp>
      <p:sp>
        <p:nvSpPr>
          <p:cNvPr id="2" name="Title 1">
            <a:extLst>
              <a:ext uri="{FF2B5EF4-FFF2-40B4-BE49-F238E27FC236}">
                <a16:creationId xmlns:a16="http://schemas.microsoft.com/office/drawing/2014/main" id="{59C38F26-5FAF-4DA3-A024-1E2AFE143C0A}"/>
              </a:ext>
            </a:extLst>
          </p:cNvPr>
          <p:cNvSpPr>
            <a:spLocks noGrp="1"/>
          </p:cNvSpPr>
          <p:nvPr>
            <p:ph type="title"/>
          </p:nvPr>
        </p:nvSpPr>
        <p:spPr>
          <a:xfrm>
            <a:off x="1688685" y="556535"/>
            <a:ext cx="9807683" cy="612381"/>
          </a:xfrm>
        </p:spPr>
        <p:txBody>
          <a:bodyPr/>
          <a:lstStyle/>
          <a:p>
            <a:r>
              <a:rPr lang="en-US" sz="3600" b="1" dirty="0">
                <a:solidFill>
                  <a:schemeClr val="accent2">
                    <a:lumMod val="75000"/>
                  </a:schemeClr>
                </a:solidFill>
                <a:latin typeface="Arial" panose="020B0604020202020204" pitchFamily="34" charset="0"/>
                <a:cs typeface="Arial" panose="020B0604020202020204" pitchFamily="34" charset="0"/>
              </a:rPr>
              <a:t>St. Louis </a:t>
            </a:r>
            <a:r>
              <a:rPr lang="en-US" sz="3600" b="1" dirty="0">
                <a:solidFill>
                  <a:schemeClr val="tx1"/>
                </a:solidFill>
                <a:latin typeface="Arial" panose="020B0604020202020204" pitchFamily="34" charset="0"/>
                <a:cs typeface="Arial" panose="020B0604020202020204" pitchFamily="34" charset="0"/>
              </a:rPr>
              <a:t>Agricultural Processors</a:t>
            </a:r>
          </a:p>
        </p:txBody>
      </p:sp>
      <p:sp>
        <p:nvSpPr>
          <p:cNvPr id="17" name="Content Placeholder 5">
            <a:extLst>
              <a:ext uri="{FF2B5EF4-FFF2-40B4-BE49-F238E27FC236}">
                <a16:creationId xmlns:a16="http://schemas.microsoft.com/office/drawing/2014/main" id="{65CF235D-C9C3-40C7-A49E-8CDE9E70CC06}"/>
              </a:ext>
            </a:extLst>
          </p:cNvPr>
          <p:cNvSpPr txBox="1">
            <a:spLocks/>
          </p:cNvSpPr>
          <p:nvPr/>
        </p:nvSpPr>
        <p:spPr>
          <a:xfrm>
            <a:off x="474072" y="6274803"/>
            <a:ext cx="6460128" cy="432000"/>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200"/>
              </a:spcBef>
              <a:buNone/>
            </a:pPr>
            <a:r>
              <a:rPr lang="en-US" sz="1200" dirty="0">
                <a:solidFill>
                  <a:schemeClr val="tx1">
                    <a:lumMod val="50000"/>
                    <a:lumOff val="50000"/>
                  </a:schemeClr>
                </a:solidFill>
                <a:latin typeface="Arial" panose="020B0604020202020204" pitchFamily="34" charset="0"/>
                <a:cs typeface="Arial" panose="020B0604020202020204" pitchFamily="34" charset="0"/>
              </a:rPr>
              <a:t>Notes: In 2020 Dollars. M for millions, B for billions. GDP is Gross Domestic Product. Numbers may not sum due to rounding.</a:t>
            </a:r>
          </a:p>
        </p:txBody>
      </p:sp>
      <p:sp>
        <p:nvSpPr>
          <p:cNvPr id="12" name="Content Placeholder 5">
            <a:extLst>
              <a:ext uri="{FF2B5EF4-FFF2-40B4-BE49-F238E27FC236}">
                <a16:creationId xmlns:a16="http://schemas.microsoft.com/office/drawing/2014/main" id="{8A4BC3C8-81D8-4B93-B582-734ACC7A071C}"/>
              </a:ext>
            </a:extLst>
          </p:cNvPr>
          <p:cNvSpPr txBox="1">
            <a:spLocks/>
          </p:cNvSpPr>
          <p:nvPr/>
        </p:nvSpPr>
        <p:spPr>
          <a:xfrm>
            <a:off x="1658205" y="1077476"/>
            <a:ext cx="8415435" cy="1045735"/>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200"/>
              </a:spcBef>
              <a:buNone/>
            </a:pPr>
            <a:r>
              <a:rPr lang="en-US" sz="2000" dirty="0">
                <a:latin typeface="Arial" panose="020B0604020202020204" pitchFamily="34" charset="0"/>
                <a:cs typeface="Arial" panose="020B0604020202020204" pitchFamily="34" charset="0"/>
              </a:rPr>
              <a:t>turn farm and forest outputs into food, beverage, paper and other products sold around the world</a:t>
            </a:r>
          </a:p>
        </p:txBody>
      </p:sp>
      <p:graphicFrame>
        <p:nvGraphicFramePr>
          <p:cNvPr id="20" name="Table 19">
            <a:extLst>
              <a:ext uri="{FF2B5EF4-FFF2-40B4-BE49-F238E27FC236}">
                <a16:creationId xmlns:a16="http://schemas.microsoft.com/office/drawing/2014/main" id="{D460C43C-B600-4956-B0A1-8CDB48A06C5A}"/>
              </a:ext>
            </a:extLst>
          </p:cNvPr>
          <p:cNvGraphicFramePr>
            <a:graphicFrameLocks noGrp="1"/>
          </p:cNvGraphicFramePr>
          <p:nvPr>
            <p:extLst>
              <p:ext uri="{D42A27DB-BD31-4B8C-83A1-F6EECF244321}">
                <p14:modId xmlns:p14="http://schemas.microsoft.com/office/powerpoint/2010/main" val="961470860"/>
              </p:ext>
            </p:extLst>
          </p:nvPr>
        </p:nvGraphicFramePr>
        <p:xfrm>
          <a:off x="0" y="1930604"/>
          <a:ext cx="11339513" cy="1165723"/>
        </p:xfrm>
        <a:graphic>
          <a:graphicData uri="http://schemas.openxmlformats.org/drawingml/2006/table">
            <a:tbl>
              <a:tblPr>
                <a:tableStyleId>{69012ECD-51FC-41F1-AA8D-1B2483CD663E}</a:tableStyleId>
              </a:tblPr>
              <a:tblGrid>
                <a:gridCol w="5151120">
                  <a:extLst>
                    <a:ext uri="{9D8B030D-6E8A-4147-A177-3AD203B41FA5}">
                      <a16:colId xmlns:a16="http://schemas.microsoft.com/office/drawing/2014/main" val="3240790811"/>
                    </a:ext>
                  </a:extLst>
                </a:gridCol>
                <a:gridCol w="1615440">
                  <a:extLst>
                    <a:ext uri="{9D8B030D-6E8A-4147-A177-3AD203B41FA5}">
                      <a16:colId xmlns:a16="http://schemas.microsoft.com/office/drawing/2014/main" val="2453832021"/>
                    </a:ext>
                  </a:extLst>
                </a:gridCol>
                <a:gridCol w="1615440">
                  <a:extLst>
                    <a:ext uri="{9D8B030D-6E8A-4147-A177-3AD203B41FA5}">
                      <a16:colId xmlns:a16="http://schemas.microsoft.com/office/drawing/2014/main" val="1089698958"/>
                    </a:ext>
                  </a:extLst>
                </a:gridCol>
                <a:gridCol w="1397711">
                  <a:extLst>
                    <a:ext uri="{9D8B030D-6E8A-4147-A177-3AD203B41FA5}">
                      <a16:colId xmlns:a16="http://schemas.microsoft.com/office/drawing/2014/main" val="2918239181"/>
                    </a:ext>
                  </a:extLst>
                </a:gridCol>
                <a:gridCol w="1559802">
                  <a:extLst>
                    <a:ext uri="{9D8B030D-6E8A-4147-A177-3AD203B41FA5}">
                      <a16:colId xmlns:a16="http://schemas.microsoft.com/office/drawing/2014/main" val="3785233661"/>
                    </a:ext>
                  </a:extLst>
                </a:gridCol>
              </a:tblGrid>
              <a:tr h="632821">
                <a:tc>
                  <a:txBody>
                    <a:bodyPr/>
                    <a:lstStyle/>
                    <a:p>
                      <a:pPr algn="r" fontAlgn="b"/>
                      <a:r>
                        <a:rPr lang="en-US" sz="1800" b="0" u="none" strike="noStrike" dirty="0">
                          <a:solidFill>
                            <a:schemeClr val="tx1">
                              <a:lumMod val="65000"/>
                              <a:lumOff val="35000"/>
                            </a:schemeClr>
                          </a:solidFill>
                          <a:effectLst/>
                          <a:latin typeface="Arial" panose="020B0604020202020204" pitchFamily="34" charset="0"/>
                          <a:cs typeface="Arial" panose="020B0604020202020204" pitchFamily="34" charset="0"/>
                        </a:rPr>
                        <a:t>Description</a:t>
                      </a:r>
                      <a:endParaRPr lang="en-US" sz="1800" b="0" i="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marL="7428" marT="7428" marB="0" anchor="b">
                    <a:lnL w="6350" cap="flat" cmpd="sng" algn="ctr">
                      <a:noFill/>
                      <a:prstDash val="solid"/>
                      <a:miter lim="800000"/>
                    </a:lnL>
                    <a:lnR>
                      <a:noFill/>
                    </a:lnR>
                    <a:lnT w="6350" cap="flat" cmpd="sng" algn="ctr">
                      <a:noFill/>
                      <a:prstDash val="solid"/>
                      <a:miter lim="800000"/>
                    </a:lnT>
                    <a:lnB>
                      <a:noFill/>
                    </a:lnB>
                    <a:lnTlToBr w="12700" cmpd="sng">
                      <a:noFill/>
                      <a:prstDash val="solid"/>
                    </a:lnTlToBr>
                    <a:lnBlToTr w="12700" cmpd="sng">
                      <a:noFill/>
                      <a:prstDash val="solid"/>
                    </a:lnBlToTr>
                    <a:solidFill>
                      <a:schemeClr val="accent2">
                        <a:lumMod val="60000"/>
                        <a:lumOff val="40000"/>
                      </a:schemeClr>
                    </a:solidFill>
                  </a:tcPr>
                </a:tc>
                <a:tc>
                  <a:txBody>
                    <a:bodyPr/>
                    <a:lstStyle/>
                    <a:p>
                      <a:pPr algn="r" fontAlgn="b"/>
                      <a:r>
                        <a:rPr lang="en-US" sz="1800" b="0" u="none" strike="noStrike" dirty="0">
                          <a:solidFill>
                            <a:schemeClr val="tx1">
                              <a:lumMod val="65000"/>
                              <a:lumOff val="35000"/>
                            </a:schemeClr>
                          </a:solidFill>
                          <a:effectLst/>
                          <a:latin typeface="Arial" panose="020B0604020202020204" pitchFamily="34" charset="0"/>
                          <a:cs typeface="Arial" panose="020B0604020202020204" pitchFamily="34" charset="0"/>
                        </a:rPr>
                        <a:t>Jobs</a:t>
                      </a:r>
                      <a:endParaRPr lang="en-US" sz="1800" b="0" i="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marL="7428" marT="7428" marB="0" anchor="b">
                    <a:lnL>
                      <a:noFill/>
                    </a:lnL>
                    <a:lnR>
                      <a:noFill/>
                    </a:lnR>
                    <a:lnT w="6350" cap="flat" cmpd="sng" algn="ctr">
                      <a:noFill/>
                      <a:prstDash val="solid"/>
                      <a:miter lim="800000"/>
                    </a:lnT>
                    <a:lnB>
                      <a:noFill/>
                    </a:lnB>
                    <a:lnTlToBr w="12700" cmpd="sng">
                      <a:noFill/>
                      <a:prstDash val="solid"/>
                    </a:lnTlToBr>
                    <a:lnBlToTr w="12700" cmpd="sng">
                      <a:noFill/>
                      <a:prstDash val="solid"/>
                    </a:lnBlToTr>
                    <a:solidFill>
                      <a:schemeClr val="accent2">
                        <a:lumMod val="60000"/>
                        <a:lumOff val="40000"/>
                      </a:schemeClr>
                    </a:solidFill>
                  </a:tcPr>
                </a:tc>
                <a:tc>
                  <a:txBody>
                    <a:bodyPr/>
                    <a:lstStyle/>
                    <a:p>
                      <a:pPr algn="r" fontAlgn="b"/>
                      <a:r>
                        <a:rPr lang="en-US" sz="1800" b="0" u="none" strike="noStrike" dirty="0">
                          <a:solidFill>
                            <a:schemeClr val="tx1">
                              <a:lumMod val="65000"/>
                              <a:lumOff val="35000"/>
                            </a:schemeClr>
                          </a:solidFill>
                          <a:effectLst/>
                          <a:latin typeface="Arial" panose="020B0604020202020204" pitchFamily="34" charset="0"/>
                          <a:cs typeface="Arial" panose="020B0604020202020204" pitchFamily="34" charset="0"/>
                        </a:rPr>
                        <a:t>Labor </a:t>
                      </a:r>
                    </a:p>
                    <a:p>
                      <a:pPr algn="r" fontAlgn="b"/>
                      <a:r>
                        <a:rPr lang="en-US" sz="1800" b="0" u="none" strike="noStrike" dirty="0">
                          <a:solidFill>
                            <a:schemeClr val="tx1">
                              <a:lumMod val="65000"/>
                              <a:lumOff val="35000"/>
                            </a:schemeClr>
                          </a:solidFill>
                          <a:effectLst/>
                          <a:latin typeface="Arial" panose="020B0604020202020204" pitchFamily="34" charset="0"/>
                          <a:cs typeface="Arial" panose="020B0604020202020204" pitchFamily="34" charset="0"/>
                        </a:rPr>
                        <a:t>Income</a:t>
                      </a:r>
                      <a:endParaRPr lang="en-US" sz="1800" b="0" i="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marL="7428" marT="7428" marB="0" anchor="b">
                    <a:lnL>
                      <a:noFill/>
                    </a:lnL>
                    <a:lnR>
                      <a:noFill/>
                    </a:lnR>
                    <a:lnT w="6350" cap="flat" cmpd="sng" algn="ctr">
                      <a:noFill/>
                      <a:prstDash val="solid"/>
                      <a:miter lim="800000"/>
                    </a:lnT>
                    <a:lnB>
                      <a:noFill/>
                    </a:lnB>
                    <a:lnTlToBr w="12700" cmpd="sng">
                      <a:noFill/>
                      <a:prstDash val="solid"/>
                    </a:lnTlToBr>
                    <a:lnBlToTr w="12700" cmpd="sng">
                      <a:noFill/>
                      <a:prstDash val="solid"/>
                    </a:lnBlToTr>
                    <a:solidFill>
                      <a:schemeClr val="accent2">
                        <a:lumMod val="60000"/>
                        <a:lumOff val="40000"/>
                      </a:schemeClr>
                    </a:solidFill>
                  </a:tcPr>
                </a:tc>
                <a:tc>
                  <a:txBody>
                    <a:bodyPr/>
                    <a:lstStyle/>
                    <a:p>
                      <a:pPr algn="r" fontAlgn="b"/>
                      <a:r>
                        <a:rPr lang="en-US" sz="1800" b="0" u="none" strike="noStrike" dirty="0">
                          <a:solidFill>
                            <a:schemeClr val="tx1">
                              <a:lumMod val="65000"/>
                              <a:lumOff val="35000"/>
                            </a:schemeClr>
                          </a:solidFill>
                          <a:effectLst/>
                          <a:latin typeface="Arial" panose="020B0604020202020204" pitchFamily="34" charset="0"/>
                          <a:cs typeface="Arial" panose="020B0604020202020204" pitchFamily="34" charset="0"/>
                        </a:rPr>
                        <a:t>GDP</a:t>
                      </a:r>
                      <a:endParaRPr lang="en-US" sz="1800" b="0" i="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marL="7428" marT="7428" marB="0" anchor="b">
                    <a:lnL>
                      <a:noFill/>
                    </a:lnL>
                    <a:lnR>
                      <a:noFill/>
                    </a:lnR>
                    <a:lnT w="6350" cap="flat" cmpd="sng" algn="ctr">
                      <a:noFill/>
                      <a:prstDash val="solid"/>
                      <a:miter lim="800000"/>
                    </a:lnT>
                    <a:lnB>
                      <a:noFill/>
                    </a:lnB>
                    <a:lnTlToBr w="12700" cmpd="sng">
                      <a:noFill/>
                      <a:prstDash val="solid"/>
                    </a:lnTlToBr>
                    <a:lnBlToTr w="12700" cmpd="sng">
                      <a:noFill/>
                      <a:prstDash val="solid"/>
                    </a:lnBlToTr>
                    <a:solidFill>
                      <a:schemeClr val="accent2">
                        <a:lumMod val="60000"/>
                        <a:lumOff val="40000"/>
                      </a:schemeClr>
                    </a:solidFill>
                  </a:tcPr>
                </a:tc>
                <a:tc>
                  <a:txBody>
                    <a:bodyPr/>
                    <a:lstStyle/>
                    <a:p>
                      <a:pPr algn="r" fontAlgn="b"/>
                      <a:r>
                        <a:rPr lang="en-US" sz="1800" b="0" u="none" strike="noStrike" dirty="0">
                          <a:solidFill>
                            <a:schemeClr val="tx1">
                              <a:lumMod val="65000"/>
                              <a:lumOff val="35000"/>
                            </a:schemeClr>
                          </a:solidFill>
                          <a:effectLst/>
                          <a:latin typeface="Arial" panose="020B0604020202020204" pitchFamily="34" charset="0"/>
                          <a:cs typeface="Arial" panose="020B0604020202020204" pitchFamily="34" charset="0"/>
                        </a:rPr>
                        <a:t>Gross</a:t>
                      </a:r>
                    </a:p>
                    <a:p>
                      <a:pPr algn="r" fontAlgn="b"/>
                      <a:r>
                        <a:rPr lang="en-US" sz="1800" b="0" u="none" strike="noStrike" dirty="0">
                          <a:solidFill>
                            <a:schemeClr val="tx1">
                              <a:lumMod val="65000"/>
                              <a:lumOff val="35000"/>
                            </a:schemeClr>
                          </a:solidFill>
                          <a:effectLst/>
                          <a:latin typeface="Arial" panose="020B0604020202020204" pitchFamily="34" charset="0"/>
                          <a:cs typeface="Arial" panose="020B0604020202020204" pitchFamily="34" charset="0"/>
                        </a:rPr>
                        <a:t>Sales</a:t>
                      </a:r>
                      <a:endParaRPr lang="en-US" sz="1800" b="0" i="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marL="7428" marT="7428" marB="0" anchor="b">
                    <a:lnL>
                      <a:noFill/>
                    </a:lnL>
                    <a:lnR w="6350" cap="flat" cmpd="sng" algn="ctr">
                      <a:noFill/>
                      <a:prstDash val="solid"/>
                      <a:miter lim="800000"/>
                    </a:lnR>
                    <a:lnT w="6350" cap="flat" cmpd="sng" algn="ctr">
                      <a:noFill/>
                      <a:prstDash val="solid"/>
                      <a:miter lim="800000"/>
                    </a:lnT>
                    <a:lnB>
                      <a:noFill/>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1519934845"/>
                  </a:ext>
                </a:extLst>
              </a:tr>
              <a:tr h="532902">
                <a:tc>
                  <a:txBody>
                    <a:bodyPr/>
                    <a:lstStyle/>
                    <a:p>
                      <a:pPr algn="r" fontAlgn="ctr"/>
                      <a:r>
                        <a:rPr lang="en-US" sz="2800" b="1" u="none" strike="noStrike" dirty="0">
                          <a:effectLst/>
                          <a:latin typeface="Arial" panose="020B0604020202020204" pitchFamily="34" charset="0"/>
                          <a:cs typeface="Arial" panose="020B0604020202020204" pitchFamily="34" charset="0"/>
                        </a:rPr>
                        <a:t> Processing Manufacturers</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7428" marT="7428" marB="0" anchor="ctr">
                    <a:lnL w="6350" cap="flat" cmpd="sng" algn="ctr">
                      <a:noFill/>
                      <a:prstDash val="solid"/>
                      <a:miter lim="800000"/>
                    </a:lnL>
                    <a:lnR>
                      <a:noFill/>
                    </a:lnR>
                    <a:lnT>
                      <a:noFill/>
                    </a:lnT>
                    <a:lnB w="6350" cap="flat" cmpd="sng" algn="ctr">
                      <a:noFill/>
                      <a:prstDash val="solid"/>
                      <a:miter lim="800000"/>
                    </a:lnB>
                    <a:lnTlToBr w="12700" cmpd="sng">
                      <a:noFill/>
                      <a:prstDash val="solid"/>
                    </a:lnTlToBr>
                    <a:lnBlToTr w="12700" cmpd="sng">
                      <a:noFill/>
                      <a:prstDash val="solid"/>
                    </a:lnBlToTr>
                    <a:solidFill>
                      <a:schemeClr val="accent2">
                        <a:lumMod val="60000"/>
                        <a:lumOff val="40000"/>
                      </a:schemeClr>
                    </a:solidFill>
                  </a:tcPr>
                </a:tc>
                <a:tc>
                  <a:txBody>
                    <a:bodyPr/>
                    <a:lstStyle/>
                    <a:p>
                      <a:pPr algn="r" fontAlgn="ctr"/>
                      <a:r>
                        <a:rPr lang="en-US" sz="2800" b="1" u="none" strike="noStrike" dirty="0">
                          <a:effectLst/>
                          <a:latin typeface="Arial" panose="020B0604020202020204" pitchFamily="34" charset="0"/>
                          <a:cs typeface="Arial" panose="020B0604020202020204" pitchFamily="34" charset="0"/>
                        </a:rPr>
                        <a:t>21,388</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7428" marT="7428" marB="0" anchor="ctr">
                    <a:lnL>
                      <a:noFill/>
                    </a:lnL>
                    <a:lnR>
                      <a:noFill/>
                    </a:lnR>
                    <a:lnT>
                      <a:noFill/>
                    </a:lnT>
                    <a:lnB w="6350" cap="flat" cmpd="sng" algn="ctr">
                      <a:noFill/>
                      <a:prstDash val="solid"/>
                      <a:miter lim="800000"/>
                    </a:lnB>
                    <a:lnTlToBr w="12700" cmpd="sng">
                      <a:noFill/>
                      <a:prstDash val="solid"/>
                    </a:lnTlToBr>
                    <a:lnBlToTr w="12700" cmpd="sng">
                      <a:noFill/>
                      <a:prstDash val="solid"/>
                    </a:lnBlToTr>
                    <a:solidFill>
                      <a:schemeClr val="accent2">
                        <a:lumMod val="60000"/>
                        <a:lumOff val="40000"/>
                      </a:schemeClr>
                    </a:solidFill>
                  </a:tcPr>
                </a:tc>
                <a:tc>
                  <a:txBody>
                    <a:bodyPr/>
                    <a:lstStyle/>
                    <a:p>
                      <a:pPr algn="r" fontAlgn="ctr"/>
                      <a:r>
                        <a:rPr lang="en-US" sz="2800" b="1" u="none" strike="noStrike" dirty="0">
                          <a:effectLst/>
                          <a:latin typeface="Arial" panose="020B0604020202020204" pitchFamily="34" charset="0"/>
                          <a:cs typeface="Arial" panose="020B0604020202020204" pitchFamily="34" charset="0"/>
                        </a:rPr>
                        <a:t>$1.6B</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7428" marT="7428" marB="0" anchor="ctr">
                    <a:lnL>
                      <a:noFill/>
                    </a:lnL>
                    <a:lnR>
                      <a:noFill/>
                    </a:lnR>
                    <a:lnT>
                      <a:noFill/>
                    </a:lnT>
                    <a:lnB w="6350" cap="flat" cmpd="sng" algn="ctr">
                      <a:noFill/>
                      <a:prstDash val="solid"/>
                      <a:miter lim="800000"/>
                    </a:lnB>
                    <a:lnTlToBr w="12700" cmpd="sng">
                      <a:noFill/>
                      <a:prstDash val="solid"/>
                    </a:lnTlToBr>
                    <a:lnBlToTr w="12700" cmpd="sng">
                      <a:noFill/>
                      <a:prstDash val="solid"/>
                    </a:lnBlToTr>
                    <a:solidFill>
                      <a:schemeClr val="accent2">
                        <a:lumMod val="60000"/>
                        <a:lumOff val="40000"/>
                      </a:schemeClr>
                    </a:solidFill>
                  </a:tcPr>
                </a:tc>
                <a:tc>
                  <a:txBody>
                    <a:bodyPr/>
                    <a:lstStyle/>
                    <a:p>
                      <a:pPr algn="r" fontAlgn="ctr"/>
                      <a:r>
                        <a:rPr lang="en-US" sz="2800" b="1" u="none" strike="noStrike" dirty="0">
                          <a:effectLst/>
                          <a:latin typeface="Arial" panose="020B0604020202020204" pitchFamily="34" charset="0"/>
                          <a:cs typeface="Arial" panose="020B0604020202020204" pitchFamily="34" charset="0"/>
                        </a:rPr>
                        <a:t>$3.8B</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7428" marT="7428" marB="0" anchor="ctr">
                    <a:lnL>
                      <a:noFill/>
                    </a:lnL>
                    <a:lnR>
                      <a:noFill/>
                    </a:lnR>
                    <a:lnT>
                      <a:noFill/>
                    </a:lnT>
                    <a:lnB w="6350" cap="flat" cmpd="sng" algn="ctr">
                      <a:noFill/>
                      <a:prstDash val="solid"/>
                      <a:miter lim="800000"/>
                    </a:lnB>
                    <a:lnTlToBr w="12700" cmpd="sng">
                      <a:noFill/>
                      <a:prstDash val="solid"/>
                    </a:lnTlToBr>
                    <a:lnBlToTr w="12700" cmpd="sng">
                      <a:noFill/>
                      <a:prstDash val="solid"/>
                    </a:lnBlToTr>
                    <a:solidFill>
                      <a:schemeClr val="accent2">
                        <a:lumMod val="60000"/>
                        <a:lumOff val="40000"/>
                      </a:schemeClr>
                    </a:solidFill>
                  </a:tcPr>
                </a:tc>
                <a:tc>
                  <a:txBody>
                    <a:bodyPr/>
                    <a:lstStyle/>
                    <a:p>
                      <a:pPr algn="r" fontAlgn="ctr"/>
                      <a:r>
                        <a:rPr lang="en-US" sz="2800" b="1" u="none" strike="noStrike" dirty="0">
                          <a:effectLst/>
                          <a:latin typeface="Arial" panose="020B0604020202020204" pitchFamily="34" charset="0"/>
                          <a:cs typeface="Arial" panose="020B0604020202020204" pitchFamily="34" charset="0"/>
                        </a:rPr>
                        <a:t>$12.9B</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7428" marT="7428" marB="0" anchor="ctr">
                    <a:lnL>
                      <a:noFill/>
                    </a:lnL>
                    <a:lnR w="6350" cap="flat" cmpd="sng" algn="ctr">
                      <a:noFill/>
                      <a:prstDash val="solid"/>
                      <a:miter lim="800000"/>
                    </a:lnR>
                    <a:lnT>
                      <a:noFill/>
                    </a:lnT>
                    <a:lnB w="6350" cap="flat" cmpd="sng" algn="ctr">
                      <a:noFill/>
                      <a:prstDash val="solid"/>
                      <a:miter lim="800000"/>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3790522672"/>
                  </a:ext>
                </a:extLst>
              </a:tr>
            </a:tbl>
          </a:graphicData>
        </a:graphic>
      </p:graphicFrame>
      <p:grpSp>
        <p:nvGrpSpPr>
          <p:cNvPr id="8" name="Group 7">
            <a:extLst>
              <a:ext uri="{FF2B5EF4-FFF2-40B4-BE49-F238E27FC236}">
                <a16:creationId xmlns:a16="http://schemas.microsoft.com/office/drawing/2014/main" id="{0FDAEECE-811D-4911-B011-9D9F2D2DB307}"/>
              </a:ext>
            </a:extLst>
          </p:cNvPr>
          <p:cNvGrpSpPr/>
          <p:nvPr/>
        </p:nvGrpSpPr>
        <p:grpSpPr>
          <a:xfrm>
            <a:off x="474072" y="249669"/>
            <a:ext cx="1045735" cy="1045735"/>
            <a:chOff x="474072" y="249669"/>
            <a:chExt cx="1045735" cy="1045735"/>
          </a:xfrm>
        </p:grpSpPr>
        <p:sp>
          <p:nvSpPr>
            <p:cNvPr id="6" name="Oval 5">
              <a:extLst>
                <a:ext uri="{FF2B5EF4-FFF2-40B4-BE49-F238E27FC236}">
                  <a16:creationId xmlns:a16="http://schemas.microsoft.com/office/drawing/2014/main" id="{0821CDB5-0F17-4DA3-9714-353CA2ACCAE8}"/>
                </a:ext>
              </a:extLst>
            </p:cNvPr>
            <p:cNvSpPr>
              <a:spLocks noChangeAspect="1"/>
            </p:cNvSpPr>
            <p:nvPr/>
          </p:nvSpPr>
          <p:spPr>
            <a:xfrm>
              <a:off x="474072" y="249669"/>
              <a:ext cx="1045735" cy="104573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4" name="Graphic 13" descr="Circles with arrows">
              <a:extLst>
                <a:ext uri="{FF2B5EF4-FFF2-40B4-BE49-F238E27FC236}">
                  <a16:creationId xmlns:a16="http://schemas.microsoft.com/office/drawing/2014/main" id="{239F41D2-F773-410A-8562-95DC25E83B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4979" y="321811"/>
              <a:ext cx="914400" cy="914400"/>
            </a:xfrm>
            <a:prstGeom prst="rect">
              <a:avLst/>
            </a:prstGeom>
          </p:spPr>
        </p:pic>
      </p:grpSp>
      <p:grpSp>
        <p:nvGrpSpPr>
          <p:cNvPr id="7" name="Group 6">
            <a:extLst>
              <a:ext uri="{FF2B5EF4-FFF2-40B4-BE49-F238E27FC236}">
                <a16:creationId xmlns:a16="http://schemas.microsoft.com/office/drawing/2014/main" id="{D21DA286-FE7E-4A54-B8D5-9E5A924C13FA}"/>
              </a:ext>
            </a:extLst>
          </p:cNvPr>
          <p:cNvGrpSpPr/>
          <p:nvPr/>
        </p:nvGrpSpPr>
        <p:grpSpPr>
          <a:xfrm>
            <a:off x="3225210" y="4657330"/>
            <a:ext cx="8073324" cy="1582648"/>
            <a:chOff x="3225210" y="4657330"/>
            <a:chExt cx="8073324" cy="1582648"/>
          </a:xfrm>
        </p:grpSpPr>
        <p:pic>
          <p:nvPicPr>
            <p:cNvPr id="4" name="Picture 3">
              <a:extLst>
                <a:ext uri="{FF2B5EF4-FFF2-40B4-BE49-F238E27FC236}">
                  <a16:creationId xmlns:a16="http://schemas.microsoft.com/office/drawing/2014/main" id="{9B8AE3DF-1E7A-4800-BFE0-70B7F06B0BB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25210" y="4675912"/>
              <a:ext cx="2351077" cy="564988"/>
            </a:xfrm>
            <a:prstGeom prst="rect">
              <a:avLst/>
            </a:prstGeom>
          </p:spPr>
        </p:pic>
        <p:pic>
          <p:nvPicPr>
            <p:cNvPr id="5" name="Picture 4">
              <a:extLst>
                <a:ext uri="{FF2B5EF4-FFF2-40B4-BE49-F238E27FC236}">
                  <a16:creationId xmlns:a16="http://schemas.microsoft.com/office/drawing/2014/main" id="{D529B7A6-10A7-4D38-BB18-476A314E5CE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52647" y="5537303"/>
              <a:ext cx="2312014" cy="471295"/>
            </a:xfrm>
            <a:prstGeom prst="rect">
              <a:avLst/>
            </a:prstGeom>
          </p:spPr>
        </p:pic>
        <p:pic>
          <p:nvPicPr>
            <p:cNvPr id="9" name="Picture 8">
              <a:extLst>
                <a:ext uri="{FF2B5EF4-FFF2-40B4-BE49-F238E27FC236}">
                  <a16:creationId xmlns:a16="http://schemas.microsoft.com/office/drawing/2014/main" id="{BFB54AB2-A5FF-426A-B65B-2FD0C9C2C4BA}"/>
                </a:ext>
              </a:extLst>
            </p:cNvPr>
            <p:cNvPicPr>
              <a:picLocks noChangeAspect="1"/>
            </p:cNvPicPr>
            <p:nvPr/>
          </p:nvPicPr>
          <p:blipFill>
            <a:blip r:embed="rId6"/>
            <a:stretch>
              <a:fillRect/>
            </a:stretch>
          </p:blipFill>
          <p:spPr>
            <a:xfrm>
              <a:off x="3424057" y="5321069"/>
              <a:ext cx="1193388" cy="918909"/>
            </a:xfrm>
            <a:prstGeom prst="rect">
              <a:avLst/>
            </a:prstGeom>
          </p:spPr>
        </p:pic>
        <p:pic>
          <p:nvPicPr>
            <p:cNvPr id="1026" name="Picture 2" descr=" | Welcome to Prairie Farms">
              <a:extLst>
                <a:ext uri="{FF2B5EF4-FFF2-40B4-BE49-F238E27FC236}">
                  <a16:creationId xmlns:a16="http://schemas.microsoft.com/office/drawing/2014/main" id="{B7683848-CC60-4A8F-BF4D-C1BFF344CB37}"/>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9264039" y="5192222"/>
              <a:ext cx="1232794" cy="91890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7CBE9CC8-ED5C-4F61-A206-4036D9A6AB9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101667" y="4657330"/>
              <a:ext cx="3196867" cy="524859"/>
            </a:xfrm>
            <a:prstGeom prst="rect">
              <a:avLst/>
            </a:prstGeom>
          </p:spPr>
        </p:pic>
        <p:pic>
          <p:nvPicPr>
            <p:cNvPr id="1028" name="Picture 4" descr="Purina Logo">
              <a:extLst>
                <a:ext uri="{FF2B5EF4-FFF2-40B4-BE49-F238E27FC236}">
                  <a16:creationId xmlns:a16="http://schemas.microsoft.com/office/drawing/2014/main" id="{3D02E05E-5E3E-4B96-800B-9CE78379A964}"/>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5746079" y="4798667"/>
              <a:ext cx="2185796" cy="463248"/>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Arrow: Right 17">
            <a:extLst>
              <a:ext uri="{FF2B5EF4-FFF2-40B4-BE49-F238E27FC236}">
                <a16:creationId xmlns:a16="http://schemas.microsoft.com/office/drawing/2014/main" id="{755FB5BE-D984-4543-A6F3-5F36216635A0}"/>
              </a:ext>
            </a:extLst>
          </p:cNvPr>
          <p:cNvSpPr/>
          <p:nvPr/>
        </p:nvSpPr>
        <p:spPr>
          <a:xfrm>
            <a:off x="0" y="4466471"/>
            <a:ext cx="3097857" cy="1720803"/>
          </a:xfrm>
          <a:prstGeom prst="rightArrow">
            <a:avLst>
              <a:gd name="adj1" fmla="val 100000"/>
              <a:gd name="adj2" fmla="val 2898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8640" rtlCol="0" anchor="ctr"/>
          <a:lstStyle/>
          <a:p>
            <a:r>
              <a:rPr lang="en-US" dirty="0">
                <a:solidFill>
                  <a:schemeClr val="tx1">
                    <a:lumMod val="75000"/>
                    <a:lumOff val="25000"/>
                  </a:schemeClr>
                </a:solidFill>
              </a:rPr>
              <a:t>Some of the St. Louis Area’s Largest AgriBusiness Employers</a:t>
            </a:r>
          </a:p>
        </p:txBody>
      </p:sp>
    </p:spTree>
    <p:extLst>
      <p:ext uri="{BB962C8B-B14F-4D97-AF65-F5344CB8AC3E}">
        <p14:creationId xmlns:p14="http://schemas.microsoft.com/office/powerpoint/2010/main" val="774191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A99AF541-7A6A-4028-A0E1-608DABAEC324}"/>
              </a:ext>
            </a:extLst>
          </p:cNvPr>
          <p:cNvGrpSpPr/>
          <p:nvPr/>
        </p:nvGrpSpPr>
        <p:grpSpPr>
          <a:xfrm>
            <a:off x="474072" y="249669"/>
            <a:ext cx="1045735" cy="1045735"/>
            <a:chOff x="474072" y="249669"/>
            <a:chExt cx="1045735" cy="1045735"/>
          </a:xfrm>
        </p:grpSpPr>
        <p:sp>
          <p:nvSpPr>
            <p:cNvPr id="6" name="Oval 5">
              <a:extLst>
                <a:ext uri="{FF2B5EF4-FFF2-40B4-BE49-F238E27FC236}">
                  <a16:creationId xmlns:a16="http://schemas.microsoft.com/office/drawing/2014/main" id="{0821CDB5-0F17-4DA3-9714-353CA2ACCAE8}"/>
                </a:ext>
              </a:extLst>
            </p:cNvPr>
            <p:cNvSpPr>
              <a:spLocks noChangeAspect="1"/>
            </p:cNvSpPr>
            <p:nvPr/>
          </p:nvSpPr>
          <p:spPr>
            <a:xfrm>
              <a:off x="474072" y="249669"/>
              <a:ext cx="1045735" cy="104573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8" name="Graphic 7" descr="User network">
              <a:extLst>
                <a:ext uri="{FF2B5EF4-FFF2-40B4-BE49-F238E27FC236}">
                  <a16:creationId xmlns:a16="http://schemas.microsoft.com/office/drawing/2014/main" id="{160D46EB-F842-43AB-A0D1-A95845D7F1E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9739" y="286050"/>
              <a:ext cx="914400" cy="914400"/>
            </a:xfrm>
            <a:prstGeom prst="rect">
              <a:avLst/>
            </a:prstGeom>
          </p:spPr>
        </p:pic>
      </p:grpSp>
      <p:grpSp>
        <p:nvGrpSpPr>
          <p:cNvPr id="18" name="Group 17">
            <a:extLst>
              <a:ext uri="{FF2B5EF4-FFF2-40B4-BE49-F238E27FC236}">
                <a16:creationId xmlns:a16="http://schemas.microsoft.com/office/drawing/2014/main" id="{4F1575A4-E0B9-4092-B7FC-AE90A00B10CE}"/>
              </a:ext>
            </a:extLst>
          </p:cNvPr>
          <p:cNvGrpSpPr/>
          <p:nvPr/>
        </p:nvGrpSpPr>
        <p:grpSpPr>
          <a:xfrm>
            <a:off x="0" y="1946968"/>
            <a:ext cx="11415713" cy="2464947"/>
            <a:chOff x="0" y="2554600"/>
            <a:chExt cx="11415713" cy="2464947"/>
          </a:xfrm>
        </p:grpSpPr>
        <p:sp>
          <p:nvSpPr>
            <p:cNvPr id="19" name="Rectangle 18">
              <a:extLst>
                <a:ext uri="{FF2B5EF4-FFF2-40B4-BE49-F238E27FC236}">
                  <a16:creationId xmlns:a16="http://schemas.microsoft.com/office/drawing/2014/main" id="{B18B63D7-FFB7-4A70-858E-668F508D3A9A}"/>
                </a:ext>
              </a:extLst>
            </p:cNvPr>
            <p:cNvSpPr/>
            <p:nvPr/>
          </p:nvSpPr>
          <p:spPr>
            <a:xfrm>
              <a:off x="0" y="2554600"/>
              <a:ext cx="11339512" cy="2452957"/>
            </a:xfrm>
            <a:prstGeom prst="rect">
              <a:avLst/>
            </a:prstGeom>
            <a:solidFill>
              <a:srgbClr val="E2E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Content Placeholder 5">
              <a:extLst>
                <a:ext uri="{FF2B5EF4-FFF2-40B4-BE49-F238E27FC236}">
                  <a16:creationId xmlns:a16="http://schemas.microsoft.com/office/drawing/2014/main" id="{880AF957-9255-4256-BEA1-8C3AF13111C7}"/>
                </a:ext>
              </a:extLst>
            </p:cNvPr>
            <p:cNvSpPr txBox="1">
              <a:spLocks/>
            </p:cNvSpPr>
            <p:nvPr/>
          </p:nvSpPr>
          <p:spPr>
            <a:xfrm>
              <a:off x="522546" y="3846200"/>
              <a:ext cx="4217094" cy="1173347"/>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200"/>
                </a:spcBef>
                <a:buNone/>
              </a:pPr>
              <a:r>
                <a:rPr lang="en-US" sz="2200" b="1" dirty="0">
                  <a:solidFill>
                    <a:schemeClr val="tx1">
                      <a:lumMod val="50000"/>
                      <a:lumOff val="50000"/>
                    </a:schemeClr>
                  </a:solidFill>
                  <a:latin typeface="Arial" panose="020B0604020202020204" pitchFamily="34" charset="0"/>
                  <a:cs typeface="Arial" panose="020B0604020202020204" pitchFamily="34" charset="0"/>
                </a:rPr>
                <a:t>Ag./Pharm. Mfg. &amp; Research</a:t>
              </a:r>
            </a:p>
            <a:p>
              <a:pPr marL="0" indent="0">
                <a:lnSpc>
                  <a:spcPct val="100000"/>
                </a:lnSpc>
                <a:spcBef>
                  <a:spcPts val="200"/>
                </a:spcBef>
                <a:buNone/>
              </a:pPr>
              <a:r>
                <a:rPr lang="en-US" dirty="0">
                  <a:solidFill>
                    <a:schemeClr val="tx1">
                      <a:lumMod val="50000"/>
                      <a:lumOff val="50000"/>
                    </a:schemeClr>
                  </a:solidFill>
                  <a:latin typeface="Arial" panose="020B0604020202020204" pitchFamily="34" charset="0"/>
                  <a:cs typeface="Arial" panose="020B0604020202020204" pitchFamily="34" charset="0"/>
                </a:rPr>
                <a:t>9,289 Jobs</a:t>
              </a:r>
            </a:p>
            <a:p>
              <a:pPr marL="0" indent="0">
                <a:lnSpc>
                  <a:spcPct val="100000"/>
                </a:lnSpc>
                <a:spcBef>
                  <a:spcPts val="200"/>
                </a:spcBef>
                <a:buNone/>
              </a:pPr>
              <a:r>
                <a:rPr lang="en-US" dirty="0">
                  <a:solidFill>
                    <a:schemeClr val="tx1">
                      <a:lumMod val="50000"/>
                      <a:lumOff val="50000"/>
                    </a:schemeClr>
                  </a:solidFill>
                  <a:latin typeface="Arial" panose="020B0604020202020204" pitchFamily="34" charset="0"/>
                  <a:cs typeface="Arial" panose="020B0604020202020204" pitchFamily="34" charset="0"/>
                </a:rPr>
                <a:t>$6.9B Gross Sales</a:t>
              </a:r>
            </a:p>
          </p:txBody>
        </p:sp>
        <p:sp>
          <p:nvSpPr>
            <p:cNvPr id="21" name="Content Placeholder 5">
              <a:extLst>
                <a:ext uri="{FF2B5EF4-FFF2-40B4-BE49-F238E27FC236}">
                  <a16:creationId xmlns:a16="http://schemas.microsoft.com/office/drawing/2014/main" id="{EB7EA24A-A153-4AC9-8140-B606690987EF}"/>
                </a:ext>
              </a:extLst>
            </p:cNvPr>
            <p:cNvSpPr txBox="1">
              <a:spLocks/>
            </p:cNvSpPr>
            <p:nvPr/>
          </p:nvSpPr>
          <p:spPr>
            <a:xfrm>
              <a:off x="4583775" y="3846200"/>
              <a:ext cx="3487685" cy="1161357"/>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200"/>
                </a:spcBef>
                <a:buNone/>
              </a:pPr>
              <a:r>
                <a:rPr lang="en-US" sz="2200" b="1" dirty="0">
                  <a:solidFill>
                    <a:schemeClr val="tx1">
                      <a:lumMod val="50000"/>
                      <a:lumOff val="50000"/>
                    </a:schemeClr>
                  </a:solidFill>
                  <a:latin typeface="Arial" panose="020B0604020202020204" pitchFamily="34" charset="0"/>
                  <a:cs typeface="Arial" panose="020B0604020202020204" pitchFamily="34" charset="0"/>
                </a:rPr>
                <a:t>Distribution/Wholesalers</a:t>
              </a:r>
            </a:p>
            <a:p>
              <a:pPr marL="0" indent="0">
                <a:lnSpc>
                  <a:spcPct val="100000"/>
                </a:lnSpc>
                <a:spcBef>
                  <a:spcPts val="200"/>
                </a:spcBef>
                <a:buNone/>
              </a:pPr>
              <a:r>
                <a:rPr lang="en-US" dirty="0">
                  <a:solidFill>
                    <a:schemeClr val="tx1">
                      <a:lumMod val="50000"/>
                      <a:lumOff val="50000"/>
                    </a:schemeClr>
                  </a:solidFill>
                  <a:latin typeface="Arial" panose="020B0604020202020204" pitchFamily="34" charset="0"/>
                  <a:cs typeface="Arial" panose="020B0604020202020204" pitchFamily="34" charset="0"/>
                </a:rPr>
                <a:t>22,034 Jobs</a:t>
              </a:r>
            </a:p>
            <a:p>
              <a:pPr marL="0" indent="0">
                <a:lnSpc>
                  <a:spcPct val="100000"/>
                </a:lnSpc>
                <a:spcBef>
                  <a:spcPts val="200"/>
                </a:spcBef>
                <a:buNone/>
              </a:pPr>
              <a:r>
                <a:rPr lang="en-US" dirty="0">
                  <a:solidFill>
                    <a:schemeClr val="tx1">
                      <a:lumMod val="50000"/>
                      <a:lumOff val="50000"/>
                    </a:schemeClr>
                  </a:solidFill>
                  <a:latin typeface="Arial" panose="020B0604020202020204" pitchFamily="34" charset="0"/>
                  <a:cs typeface="Arial" panose="020B0604020202020204" pitchFamily="34" charset="0"/>
                </a:rPr>
                <a:t>$5.3B Gross Sales</a:t>
              </a:r>
            </a:p>
          </p:txBody>
        </p:sp>
        <p:sp>
          <p:nvSpPr>
            <p:cNvPr id="22" name="Content Placeholder 5">
              <a:extLst>
                <a:ext uri="{FF2B5EF4-FFF2-40B4-BE49-F238E27FC236}">
                  <a16:creationId xmlns:a16="http://schemas.microsoft.com/office/drawing/2014/main" id="{661B1D49-6B1A-40EB-A7BA-87F075EBE951}"/>
                </a:ext>
              </a:extLst>
            </p:cNvPr>
            <p:cNvSpPr txBox="1">
              <a:spLocks/>
            </p:cNvSpPr>
            <p:nvPr/>
          </p:nvSpPr>
          <p:spPr>
            <a:xfrm>
              <a:off x="8260081" y="3846200"/>
              <a:ext cx="3155632" cy="1161357"/>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200"/>
                </a:spcBef>
                <a:buNone/>
              </a:pPr>
              <a:r>
                <a:rPr lang="en-US" sz="2200" b="1" dirty="0">
                  <a:solidFill>
                    <a:schemeClr val="tx1">
                      <a:lumMod val="50000"/>
                      <a:lumOff val="50000"/>
                    </a:schemeClr>
                  </a:solidFill>
                  <a:latin typeface="Arial" panose="020B0604020202020204" pitchFamily="34" charset="0"/>
                  <a:cs typeface="Arial" panose="020B0604020202020204" pitchFamily="34" charset="0"/>
                </a:rPr>
                <a:t>Other Inputs/Services</a:t>
              </a:r>
            </a:p>
            <a:p>
              <a:pPr marL="0" indent="0">
                <a:lnSpc>
                  <a:spcPct val="100000"/>
                </a:lnSpc>
                <a:spcBef>
                  <a:spcPts val="200"/>
                </a:spcBef>
                <a:buNone/>
              </a:pPr>
              <a:r>
                <a:rPr lang="en-US" dirty="0">
                  <a:solidFill>
                    <a:schemeClr val="tx1">
                      <a:lumMod val="50000"/>
                      <a:lumOff val="50000"/>
                    </a:schemeClr>
                  </a:solidFill>
                  <a:latin typeface="Arial" panose="020B0604020202020204" pitchFamily="34" charset="0"/>
                  <a:cs typeface="Arial" panose="020B0604020202020204" pitchFamily="34" charset="0"/>
                </a:rPr>
                <a:t>17,862 Jobs</a:t>
              </a:r>
            </a:p>
            <a:p>
              <a:pPr marL="0" indent="0">
                <a:lnSpc>
                  <a:spcPct val="100000"/>
                </a:lnSpc>
                <a:spcBef>
                  <a:spcPts val="200"/>
                </a:spcBef>
                <a:buNone/>
              </a:pPr>
              <a:r>
                <a:rPr lang="en-US" dirty="0">
                  <a:solidFill>
                    <a:schemeClr val="tx1">
                      <a:lumMod val="50000"/>
                      <a:lumOff val="50000"/>
                    </a:schemeClr>
                  </a:solidFill>
                  <a:latin typeface="Arial" panose="020B0604020202020204" pitchFamily="34" charset="0"/>
                  <a:cs typeface="Arial" panose="020B0604020202020204" pitchFamily="34" charset="0"/>
                </a:rPr>
                <a:t>$1.8B Gross Sales</a:t>
              </a:r>
            </a:p>
          </p:txBody>
        </p:sp>
      </p:grpSp>
      <p:sp>
        <p:nvSpPr>
          <p:cNvPr id="3" name="Slide Number Placeholder 2">
            <a:extLst>
              <a:ext uri="{FF2B5EF4-FFF2-40B4-BE49-F238E27FC236}">
                <a16:creationId xmlns:a16="http://schemas.microsoft.com/office/drawing/2014/main" id="{7976EE79-F404-47DA-A26B-5A9A0F5372A4}"/>
              </a:ext>
            </a:extLst>
          </p:cNvPr>
          <p:cNvSpPr>
            <a:spLocks noGrp="1"/>
          </p:cNvSpPr>
          <p:nvPr>
            <p:ph type="sldNum" sz="quarter" idx="11"/>
          </p:nvPr>
        </p:nvSpPr>
        <p:spPr/>
        <p:txBody>
          <a:bodyPr/>
          <a:lstStyle/>
          <a:p>
            <a:fld id="{19B51A1E-902D-48AF-9020-955120F399B6}" type="slidenum">
              <a:rPr lang="en-US" noProof="0" smtClean="0"/>
              <a:pPr/>
              <a:t>7</a:t>
            </a:fld>
            <a:endParaRPr lang="en-US" noProof="0" dirty="0"/>
          </a:p>
        </p:txBody>
      </p:sp>
      <p:sp>
        <p:nvSpPr>
          <p:cNvPr id="2" name="Title 1">
            <a:extLst>
              <a:ext uri="{FF2B5EF4-FFF2-40B4-BE49-F238E27FC236}">
                <a16:creationId xmlns:a16="http://schemas.microsoft.com/office/drawing/2014/main" id="{59C38F26-5FAF-4DA3-A024-1E2AFE143C0A}"/>
              </a:ext>
            </a:extLst>
          </p:cNvPr>
          <p:cNvSpPr>
            <a:spLocks noGrp="1"/>
          </p:cNvSpPr>
          <p:nvPr>
            <p:ph type="title"/>
          </p:nvPr>
        </p:nvSpPr>
        <p:spPr>
          <a:xfrm>
            <a:off x="1688685" y="556535"/>
            <a:ext cx="9807683" cy="612381"/>
          </a:xfrm>
        </p:spPr>
        <p:txBody>
          <a:bodyPr/>
          <a:lstStyle/>
          <a:p>
            <a:r>
              <a:rPr lang="en-US" sz="3600" b="1" dirty="0">
                <a:solidFill>
                  <a:schemeClr val="accent2">
                    <a:lumMod val="75000"/>
                  </a:schemeClr>
                </a:solidFill>
                <a:latin typeface="Arial" panose="020B0604020202020204" pitchFamily="34" charset="0"/>
                <a:cs typeface="Arial" panose="020B0604020202020204" pitchFamily="34" charset="0"/>
              </a:rPr>
              <a:t>St. Louis </a:t>
            </a:r>
            <a:r>
              <a:rPr lang="en-US" sz="3600" b="1" dirty="0">
                <a:solidFill>
                  <a:schemeClr val="tx1"/>
                </a:solidFill>
                <a:latin typeface="Arial" panose="020B0604020202020204" pitchFamily="34" charset="0"/>
                <a:cs typeface="Arial" panose="020B0604020202020204" pitchFamily="34" charset="0"/>
              </a:rPr>
              <a:t>AgriBusiness Inputs &amp; Services</a:t>
            </a:r>
          </a:p>
        </p:txBody>
      </p:sp>
      <p:sp>
        <p:nvSpPr>
          <p:cNvPr id="10" name="Content Placeholder 5">
            <a:extLst>
              <a:ext uri="{FF2B5EF4-FFF2-40B4-BE49-F238E27FC236}">
                <a16:creationId xmlns:a16="http://schemas.microsoft.com/office/drawing/2014/main" id="{C9E1DE29-79AB-405F-942E-A4A9DC6B3888}"/>
              </a:ext>
            </a:extLst>
          </p:cNvPr>
          <p:cNvSpPr txBox="1">
            <a:spLocks/>
          </p:cNvSpPr>
          <p:nvPr/>
        </p:nvSpPr>
        <p:spPr>
          <a:xfrm>
            <a:off x="1635345" y="1083941"/>
            <a:ext cx="8994555" cy="932641"/>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200"/>
              </a:spcBef>
              <a:buNone/>
            </a:pPr>
            <a:r>
              <a:rPr lang="en-US" sz="2000" dirty="0">
                <a:latin typeface="Arial" panose="020B0604020202020204" pitchFamily="34" charset="0"/>
                <a:cs typeface="Arial" panose="020B0604020202020204" pitchFamily="34" charset="0"/>
              </a:rPr>
              <a:t>provide the science, machinery, distribution, and inputs to agricultural producers, processors, and related industries</a:t>
            </a:r>
          </a:p>
        </p:txBody>
      </p:sp>
      <p:sp>
        <p:nvSpPr>
          <p:cNvPr id="12" name="Content Placeholder 5">
            <a:extLst>
              <a:ext uri="{FF2B5EF4-FFF2-40B4-BE49-F238E27FC236}">
                <a16:creationId xmlns:a16="http://schemas.microsoft.com/office/drawing/2014/main" id="{3BC04D6F-10E9-4844-8E6D-364429CB4CE5}"/>
              </a:ext>
            </a:extLst>
          </p:cNvPr>
          <p:cNvSpPr txBox="1">
            <a:spLocks/>
          </p:cNvSpPr>
          <p:nvPr/>
        </p:nvSpPr>
        <p:spPr>
          <a:xfrm>
            <a:off x="474072" y="6255128"/>
            <a:ext cx="4851907" cy="452384"/>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200"/>
              </a:spcBef>
              <a:buNone/>
            </a:pPr>
            <a:r>
              <a:rPr lang="en-US" sz="1200" dirty="0">
                <a:solidFill>
                  <a:schemeClr val="tx1">
                    <a:lumMod val="50000"/>
                    <a:lumOff val="50000"/>
                  </a:schemeClr>
                </a:solidFill>
                <a:latin typeface="Arial" panose="020B0604020202020204" pitchFamily="34" charset="0"/>
                <a:cs typeface="Arial" panose="020B0604020202020204" pitchFamily="34" charset="0"/>
              </a:rPr>
              <a:t>Notes: In 2020 Dollars. M for millions, B for billions. GDP is Gross Domestic Product. Numbers may not sum due to rounding.</a:t>
            </a:r>
          </a:p>
        </p:txBody>
      </p:sp>
      <p:graphicFrame>
        <p:nvGraphicFramePr>
          <p:cNvPr id="16" name="Table 15">
            <a:extLst>
              <a:ext uri="{FF2B5EF4-FFF2-40B4-BE49-F238E27FC236}">
                <a16:creationId xmlns:a16="http://schemas.microsoft.com/office/drawing/2014/main" id="{5B784E63-697E-4184-ACAF-05D4DA5E5071}"/>
              </a:ext>
            </a:extLst>
          </p:cNvPr>
          <p:cNvGraphicFramePr>
            <a:graphicFrameLocks noGrp="1"/>
          </p:cNvGraphicFramePr>
          <p:nvPr>
            <p:extLst>
              <p:ext uri="{D42A27DB-BD31-4B8C-83A1-F6EECF244321}">
                <p14:modId xmlns:p14="http://schemas.microsoft.com/office/powerpoint/2010/main" val="1658959380"/>
              </p:ext>
            </p:extLst>
          </p:nvPr>
        </p:nvGraphicFramePr>
        <p:xfrm>
          <a:off x="0" y="1934978"/>
          <a:ext cx="11339513" cy="1165723"/>
        </p:xfrm>
        <a:graphic>
          <a:graphicData uri="http://schemas.openxmlformats.org/drawingml/2006/table">
            <a:tbl>
              <a:tblPr>
                <a:tableStyleId>{69012ECD-51FC-41F1-AA8D-1B2483CD663E}</a:tableStyleId>
              </a:tblPr>
              <a:tblGrid>
                <a:gridCol w="3672840">
                  <a:extLst>
                    <a:ext uri="{9D8B030D-6E8A-4147-A177-3AD203B41FA5}">
                      <a16:colId xmlns:a16="http://schemas.microsoft.com/office/drawing/2014/main" val="3240790811"/>
                    </a:ext>
                  </a:extLst>
                </a:gridCol>
                <a:gridCol w="1920240">
                  <a:extLst>
                    <a:ext uri="{9D8B030D-6E8A-4147-A177-3AD203B41FA5}">
                      <a16:colId xmlns:a16="http://schemas.microsoft.com/office/drawing/2014/main" val="2453832021"/>
                    </a:ext>
                  </a:extLst>
                </a:gridCol>
                <a:gridCol w="2042160">
                  <a:extLst>
                    <a:ext uri="{9D8B030D-6E8A-4147-A177-3AD203B41FA5}">
                      <a16:colId xmlns:a16="http://schemas.microsoft.com/office/drawing/2014/main" val="1089698958"/>
                    </a:ext>
                  </a:extLst>
                </a:gridCol>
                <a:gridCol w="1889760">
                  <a:extLst>
                    <a:ext uri="{9D8B030D-6E8A-4147-A177-3AD203B41FA5}">
                      <a16:colId xmlns:a16="http://schemas.microsoft.com/office/drawing/2014/main" val="2918239181"/>
                    </a:ext>
                  </a:extLst>
                </a:gridCol>
                <a:gridCol w="1814513">
                  <a:extLst>
                    <a:ext uri="{9D8B030D-6E8A-4147-A177-3AD203B41FA5}">
                      <a16:colId xmlns:a16="http://schemas.microsoft.com/office/drawing/2014/main" val="3785233661"/>
                    </a:ext>
                  </a:extLst>
                </a:gridCol>
              </a:tblGrid>
              <a:tr h="632821">
                <a:tc>
                  <a:txBody>
                    <a:bodyPr/>
                    <a:lstStyle/>
                    <a:p>
                      <a:pPr algn="r" fontAlgn="b"/>
                      <a:r>
                        <a:rPr lang="en-US" sz="1800" b="0" u="none" strike="noStrike" dirty="0">
                          <a:solidFill>
                            <a:schemeClr val="tx1">
                              <a:lumMod val="65000"/>
                              <a:lumOff val="35000"/>
                            </a:schemeClr>
                          </a:solidFill>
                          <a:effectLst/>
                          <a:latin typeface="Arial" panose="020B0604020202020204" pitchFamily="34" charset="0"/>
                          <a:cs typeface="Arial" panose="020B0604020202020204" pitchFamily="34" charset="0"/>
                        </a:rPr>
                        <a:t>Description</a:t>
                      </a:r>
                      <a:endParaRPr lang="en-US" sz="1800" b="0" i="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marL="7428" marT="7428" marB="0" anchor="b">
                    <a:lnL w="6350" cap="flat" cmpd="sng" algn="ctr">
                      <a:noFill/>
                      <a:prstDash val="solid"/>
                      <a:miter lim="800000"/>
                    </a:lnL>
                    <a:lnR>
                      <a:noFill/>
                    </a:lnR>
                    <a:lnT w="6350" cap="flat" cmpd="sng" algn="ctr">
                      <a:noFill/>
                      <a:prstDash val="solid"/>
                      <a:miter lim="800000"/>
                    </a:lnT>
                    <a:lnB>
                      <a:noFill/>
                    </a:lnB>
                    <a:lnTlToBr w="12700" cmpd="sng">
                      <a:noFill/>
                      <a:prstDash val="solid"/>
                    </a:lnTlToBr>
                    <a:lnBlToTr w="12700" cmpd="sng">
                      <a:noFill/>
                      <a:prstDash val="solid"/>
                    </a:lnBlToTr>
                    <a:solidFill>
                      <a:schemeClr val="accent2">
                        <a:lumMod val="60000"/>
                        <a:lumOff val="40000"/>
                      </a:schemeClr>
                    </a:solidFill>
                  </a:tcPr>
                </a:tc>
                <a:tc>
                  <a:txBody>
                    <a:bodyPr/>
                    <a:lstStyle/>
                    <a:p>
                      <a:pPr algn="r" fontAlgn="b"/>
                      <a:r>
                        <a:rPr lang="en-US" sz="1800" b="0" u="none" strike="noStrike" dirty="0">
                          <a:solidFill>
                            <a:schemeClr val="tx1">
                              <a:lumMod val="65000"/>
                              <a:lumOff val="35000"/>
                            </a:schemeClr>
                          </a:solidFill>
                          <a:effectLst/>
                          <a:latin typeface="Arial" panose="020B0604020202020204" pitchFamily="34" charset="0"/>
                          <a:cs typeface="Arial" panose="020B0604020202020204" pitchFamily="34" charset="0"/>
                        </a:rPr>
                        <a:t>Jobs</a:t>
                      </a:r>
                      <a:endParaRPr lang="en-US" sz="1800" b="0" i="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marL="7428" marT="7428" marB="0" anchor="b">
                    <a:lnL>
                      <a:noFill/>
                    </a:lnL>
                    <a:lnR>
                      <a:noFill/>
                    </a:lnR>
                    <a:lnT w="6350" cap="flat" cmpd="sng" algn="ctr">
                      <a:noFill/>
                      <a:prstDash val="solid"/>
                      <a:miter lim="800000"/>
                    </a:lnT>
                    <a:lnB>
                      <a:noFill/>
                    </a:lnB>
                    <a:lnTlToBr w="12700" cmpd="sng">
                      <a:noFill/>
                      <a:prstDash val="solid"/>
                    </a:lnTlToBr>
                    <a:lnBlToTr w="12700" cmpd="sng">
                      <a:noFill/>
                      <a:prstDash val="solid"/>
                    </a:lnBlToTr>
                    <a:solidFill>
                      <a:schemeClr val="accent2">
                        <a:lumMod val="60000"/>
                        <a:lumOff val="40000"/>
                      </a:schemeClr>
                    </a:solidFill>
                  </a:tcPr>
                </a:tc>
                <a:tc>
                  <a:txBody>
                    <a:bodyPr/>
                    <a:lstStyle/>
                    <a:p>
                      <a:pPr algn="r" fontAlgn="b"/>
                      <a:r>
                        <a:rPr lang="en-US" sz="1800" b="0" u="none" strike="noStrike" dirty="0">
                          <a:solidFill>
                            <a:schemeClr val="tx1">
                              <a:lumMod val="65000"/>
                              <a:lumOff val="35000"/>
                            </a:schemeClr>
                          </a:solidFill>
                          <a:effectLst/>
                          <a:latin typeface="Arial" panose="020B0604020202020204" pitchFamily="34" charset="0"/>
                          <a:cs typeface="Arial" panose="020B0604020202020204" pitchFamily="34" charset="0"/>
                        </a:rPr>
                        <a:t>Labor </a:t>
                      </a:r>
                    </a:p>
                    <a:p>
                      <a:pPr algn="r" fontAlgn="b"/>
                      <a:r>
                        <a:rPr lang="en-US" sz="1800" b="0" u="none" strike="noStrike" dirty="0">
                          <a:solidFill>
                            <a:schemeClr val="tx1">
                              <a:lumMod val="65000"/>
                              <a:lumOff val="35000"/>
                            </a:schemeClr>
                          </a:solidFill>
                          <a:effectLst/>
                          <a:latin typeface="Arial" panose="020B0604020202020204" pitchFamily="34" charset="0"/>
                          <a:cs typeface="Arial" panose="020B0604020202020204" pitchFamily="34" charset="0"/>
                        </a:rPr>
                        <a:t>Income</a:t>
                      </a:r>
                      <a:endParaRPr lang="en-US" sz="1800" b="0" i="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marL="7428" marT="7428" marB="0" anchor="b">
                    <a:lnL>
                      <a:noFill/>
                    </a:lnL>
                    <a:lnR>
                      <a:noFill/>
                    </a:lnR>
                    <a:lnT w="6350" cap="flat" cmpd="sng" algn="ctr">
                      <a:noFill/>
                      <a:prstDash val="solid"/>
                      <a:miter lim="800000"/>
                    </a:lnT>
                    <a:lnB>
                      <a:noFill/>
                    </a:lnB>
                    <a:lnTlToBr w="12700" cmpd="sng">
                      <a:noFill/>
                      <a:prstDash val="solid"/>
                    </a:lnTlToBr>
                    <a:lnBlToTr w="12700" cmpd="sng">
                      <a:noFill/>
                      <a:prstDash val="solid"/>
                    </a:lnBlToTr>
                    <a:solidFill>
                      <a:schemeClr val="accent2">
                        <a:lumMod val="60000"/>
                        <a:lumOff val="40000"/>
                      </a:schemeClr>
                    </a:solidFill>
                  </a:tcPr>
                </a:tc>
                <a:tc>
                  <a:txBody>
                    <a:bodyPr/>
                    <a:lstStyle/>
                    <a:p>
                      <a:pPr algn="r" fontAlgn="b"/>
                      <a:r>
                        <a:rPr lang="en-US" sz="1800" b="0" u="none" strike="noStrike" dirty="0">
                          <a:solidFill>
                            <a:schemeClr val="tx1">
                              <a:lumMod val="65000"/>
                              <a:lumOff val="35000"/>
                            </a:schemeClr>
                          </a:solidFill>
                          <a:effectLst/>
                          <a:latin typeface="Arial" panose="020B0604020202020204" pitchFamily="34" charset="0"/>
                          <a:cs typeface="Arial" panose="020B0604020202020204" pitchFamily="34" charset="0"/>
                        </a:rPr>
                        <a:t>GDP</a:t>
                      </a:r>
                      <a:endParaRPr lang="en-US" sz="1800" b="0" i="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marL="7428" marT="7428" marB="0" anchor="b">
                    <a:lnL>
                      <a:noFill/>
                    </a:lnL>
                    <a:lnR>
                      <a:noFill/>
                    </a:lnR>
                    <a:lnT w="6350" cap="flat" cmpd="sng" algn="ctr">
                      <a:noFill/>
                      <a:prstDash val="solid"/>
                      <a:miter lim="800000"/>
                    </a:lnT>
                    <a:lnB>
                      <a:noFill/>
                    </a:lnB>
                    <a:lnTlToBr w="12700" cmpd="sng">
                      <a:noFill/>
                      <a:prstDash val="solid"/>
                    </a:lnTlToBr>
                    <a:lnBlToTr w="12700" cmpd="sng">
                      <a:noFill/>
                      <a:prstDash val="solid"/>
                    </a:lnBlToTr>
                    <a:solidFill>
                      <a:schemeClr val="accent2">
                        <a:lumMod val="60000"/>
                        <a:lumOff val="40000"/>
                      </a:schemeClr>
                    </a:solidFill>
                  </a:tcPr>
                </a:tc>
                <a:tc>
                  <a:txBody>
                    <a:bodyPr/>
                    <a:lstStyle/>
                    <a:p>
                      <a:pPr algn="r" fontAlgn="b"/>
                      <a:r>
                        <a:rPr lang="en-US" sz="1800" b="0" u="none" strike="noStrike" dirty="0">
                          <a:solidFill>
                            <a:schemeClr val="tx1">
                              <a:lumMod val="65000"/>
                              <a:lumOff val="35000"/>
                            </a:schemeClr>
                          </a:solidFill>
                          <a:effectLst/>
                          <a:latin typeface="Arial" panose="020B0604020202020204" pitchFamily="34" charset="0"/>
                          <a:cs typeface="Arial" panose="020B0604020202020204" pitchFamily="34" charset="0"/>
                        </a:rPr>
                        <a:t>Gross</a:t>
                      </a:r>
                    </a:p>
                    <a:p>
                      <a:pPr algn="r" fontAlgn="b"/>
                      <a:r>
                        <a:rPr lang="en-US" sz="1800" b="0" u="none" strike="noStrike" dirty="0">
                          <a:solidFill>
                            <a:schemeClr val="tx1">
                              <a:lumMod val="65000"/>
                              <a:lumOff val="35000"/>
                            </a:schemeClr>
                          </a:solidFill>
                          <a:effectLst/>
                          <a:latin typeface="Arial" panose="020B0604020202020204" pitchFamily="34" charset="0"/>
                          <a:cs typeface="Arial" panose="020B0604020202020204" pitchFamily="34" charset="0"/>
                        </a:rPr>
                        <a:t>Sales</a:t>
                      </a:r>
                      <a:endParaRPr lang="en-US" sz="1800" b="0" i="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marL="7428" marT="7428" marB="0" anchor="b">
                    <a:lnL>
                      <a:noFill/>
                    </a:lnL>
                    <a:lnR w="6350" cap="flat" cmpd="sng" algn="ctr">
                      <a:noFill/>
                      <a:prstDash val="solid"/>
                      <a:miter lim="800000"/>
                    </a:lnR>
                    <a:lnT w="6350" cap="flat" cmpd="sng" algn="ctr">
                      <a:noFill/>
                      <a:prstDash val="solid"/>
                      <a:miter lim="800000"/>
                    </a:lnT>
                    <a:lnB>
                      <a:noFill/>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1519934845"/>
                  </a:ext>
                </a:extLst>
              </a:tr>
              <a:tr h="532902">
                <a:tc>
                  <a:txBody>
                    <a:bodyPr/>
                    <a:lstStyle/>
                    <a:p>
                      <a:pPr algn="r" fontAlgn="ctr"/>
                      <a:r>
                        <a:rPr lang="en-US" sz="2800" b="1" u="none" strike="noStrike" dirty="0">
                          <a:effectLst/>
                          <a:latin typeface="Arial" panose="020B0604020202020204" pitchFamily="34" charset="0"/>
                          <a:cs typeface="Arial" panose="020B0604020202020204" pitchFamily="34" charset="0"/>
                        </a:rPr>
                        <a:t>Inputs &amp; Services</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7428" marT="7428" marB="0" anchor="ctr">
                    <a:lnL w="6350" cap="flat" cmpd="sng" algn="ctr">
                      <a:noFill/>
                      <a:prstDash val="solid"/>
                      <a:miter lim="800000"/>
                    </a:lnL>
                    <a:lnR>
                      <a:noFill/>
                    </a:lnR>
                    <a:lnT>
                      <a:noFill/>
                    </a:lnT>
                    <a:lnB w="6350" cap="flat" cmpd="sng" algn="ctr">
                      <a:noFill/>
                      <a:prstDash val="solid"/>
                      <a:miter lim="800000"/>
                    </a:lnB>
                    <a:lnTlToBr w="12700" cmpd="sng">
                      <a:noFill/>
                      <a:prstDash val="solid"/>
                    </a:lnTlToBr>
                    <a:lnBlToTr w="12700" cmpd="sng">
                      <a:noFill/>
                      <a:prstDash val="solid"/>
                    </a:lnBlToTr>
                    <a:solidFill>
                      <a:schemeClr val="accent2">
                        <a:lumMod val="60000"/>
                        <a:lumOff val="40000"/>
                      </a:schemeClr>
                    </a:solidFill>
                  </a:tcPr>
                </a:tc>
                <a:tc>
                  <a:txBody>
                    <a:bodyPr/>
                    <a:lstStyle/>
                    <a:p>
                      <a:pPr algn="r" fontAlgn="ctr"/>
                      <a:r>
                        <a:rPr lang="en-US" sz="2800" b="1" u="none" strike="noStrike" dirty="0">
                          <a:effectLst/>
                          <a:latin typeface="Arial" panose="020B0604020202020204" pitchFamily="34" charset="0"/>
                          <a:cs typeface="Arial" panose="020B0604020202020204" pitchFamily="34" charset="0"/>
                        </a:rPr>
                        <a:t>49,185</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7428" marT="7428" marB="0" anchor="ctr">
                    <a:lnL>
                      <a:noFill/>
                    </a:lnL>
                    <a:lnR>
                      <a:noFill/>
                    </a:lnR>
                    <a:lnT>
                      <a:noFill/>
                    </a:lnT>
                    <a:lnB w="6350" cap="flat" cmpd="sng" algn="ctr">
                      <a:noFill/>
                      <a:prstDash val="solid"/>
                      <a:miter lim="800000"/>
                    </a:lnB>
                    <a:lnTlToBr w="12700" cmpd="sng">
                      <a:noFill/>
                      <a:prstDash val="solid"/>
                    </a:lnTlToBr>
                    <a:lnBlToTr w="12700" cmpd="sng">
                      <a:noFill/>
                      <a:prstDash val="solid"/>
                    </a:lnBlToTr>
                    <a:solidFill>
                      <a:schemeClr val="accent2">
                        <a:lumMod val="60000"/>
                        <a:lumOff val="40000"/>
                      </a:schemeClr>
                    </a:solidFill>
                  </a:tcPr>
                </a:tc>
                <a:tc>
                  <a:txBody>
                    <a:bodyPr/>
                    <a:lstStyle/>
                    <a:p>
                      <a:pPr algn="r" fontAlgn="ctr"/>
                      <a:r>
                        <a:rPr lang="en-US" sz="2800" b="1" u="none" strike="noStrike" dirty="0">
                          <a:effectLst/>
                          <a:latin typeface="Arial" panose="020B0604020202020204" pitchFamily="34" charset="0"/>
                          <a:cs typeface="Arial" panose="020B0604020202020204" pitchFamily="34" charset="0"/>
                        </a:rPr>
                        <a:t>$3.6B</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7428" marT="7428" marB="0" anchor="ctr">
                    <a:lnL>
                      <a:noFill/>
                    </a:lnL>
                    <a:lnR>
                      <a:noFill/>
                    </a:lnR>
                    <a:lnT>
                      <a:noFill/>
                    </a:lnT>
                    <a:lnB w="6350" cap="flat" cmpd="sng" algn="ctr">
                      <a:noFill/>
                      <a:prstDash val="solid"/>
                      <a:miter lim="800000"/>
                    </a:lnB>
                    <a:lnTlToBr w="12700" cmpd="sng">
                      <a:noFill/>
                      <a:prstDash val="solid"/>
                    </a:lnTlToBr>
                    <a:lnBlToTr w="12700" cmpd="sng">
                      <a:noFill/>
                      <a:prstDash val="solid"/>
                    </a:lnBlToTr>
                    <a:solidFill>
                      <a:schemeClr val="accent2">
                        <a:lumMod val="60000"/>
                        <a:lumOff val="40000"/>
                      </a:schemeClr>
                    </a:solidFill>
                  </a:tcPr>
                </a:tc>
                <a:tc>
                  <a:txBody>
                    <a:bodyPr/>
                    <a:lstStyle/>
                    <a:p>
                      <a:pPr algn="r" fontAlgn="ctr"/>
                      <a:r>
                        <a:rPr lang="en-US" sz="2800" b="1" u="none" strike="noStrike" dirty="0">
                          <a:effectLst/>
                          <a:latin typeface="Arial" panose="020B0604020202020204" pitchFamily="34" charset="0"/>
                          <a:cs typeface="Arial" panose="020B0604020202020204" pitchFamily="34" charset="0"/>
                        </a:rPr>
                        <a:t>$5.8B</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7428" marT="7428" marB="0" anchor="ctr">
                    <a:lnL>
                      <a:noFill/>
                    </a:lnL>
                    <a:lnR>
                      <a:noFill/>
                    </a:lnR>
                    <a:lnT>
                      <a:noFill/>
                    </a:lnT>
                    <a:lnB w="6350" cap="flat" cmpd="sng" algn="ctr">
                      <a:noFill/>
                      <a:prstDash val="solid"/>
                      <a:miter lim="800000"/>
                    </a:lnB>
                    <a:lnTlToBr w="12700" cmpd="sng">
                      <a:noFill/>
                      <a:prstDash val="solid"/>
                    </a:lnTlToBr>
                    <a:lnBlToTr w="12700" cmpd="sng">
                      <a:noFill/>
                      <a:prstDash val="solid"/>
                    </a:lnBlToTr>
                    <a:solidFill>
                      <a:schemeClr val="accent2">
                        <a:lumMod val="60000"/>
                        <a:lumOff val="40000"/>
                      </a:schemeClr>
                    </a:solidFill>
                  </a:tcPr>
                </a:tc>
                <a:tc>
                  <a:txBody>
                    <a:bodyPr/>
                    <a:lstStyle/>
                    <a:p>
                      <a:pPr algn="r" fontAlgn="ctr"/>
                      <a:r>
                        <a:rPr lang="en-US" sz="2800" b="1" u="none" strike="noStrike" dirty="0">
                          <a:effectLst/>
                          <a:latin typeface="Arial" panose="020B0604020202020204" pitchFamily="34" charset="0"/>
                          <a:cs typeface="Arial" panose="020B0604020202020204" pitchFamily="34" charset="0"/>
                        </a:rPr>
                        <a:t>$14.1B</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7428" marT="7428" marB="0" anchor="ctr">
                    <a:lnL>
                      <a:noFill/>
                    </a:lnL>
                    <a:lnR w="6350" cap="flat" cmpd="sng" algn="ctr">
                      <a:noFill/>
                      <a:prstDash val="solid"/>
                      <a:miter lim="800000"/>
                    </a:lnR>
                    <a:lnT>
                      <a:noFill/>
                    </a:lnT>
                    <a:lnB w="6350" cap="flat" cmpd="sng" algn="ctr">
                      <a:noFill/>
                      <a:prstDash val="solid"/>
                      <a:miter lim="800000"/>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3790522672"/>
                  </a:ext>
                </a:extLst>
              </a:tr>
            </a:tbl>
          </a:graphicData>
        </a:graphic>
      </p:graphicFrame>
      <p:grpSp>
        <p:nvGrpSpPr>
          <p:cNvPr id="4" name="Group 3">
            <a:extLst>
              <a:ext uri="{FF2B5EF4-FFF2-40B4-BE49-F238E27FC236}">
                <a16:creationId xmlns:a16="http://schemas.microsoft.com/office/drawing/2014/main" id="{EAFE07CA-B192-4BB4-9906-B5D97D2711E7}"/>
              </a:ext>
            </a:extLst>
          </p:cNvPr>
          <p:cNvGrpSpPr/>
          <p:nvPr/>
        </p:nvGrpSpPr>
        <p:grpSpPr>
          <a:xfrm>
            <a:off x="3378747" y="4434387"/>
            <a:ext cx="8009014" cy="1769982"/>
            <a:chOff x="3378747" y="4434387"/>
            <a:chExt cx="8009014" cy="1769982"/>
          </a:xfrm>
        </p:grpSpPr>
        <p:pic>
          <p:nvPicPr>
            <p:cNvPr id="5" name="Picture 4">
              <a:extLst>
                <a:ext uri="{FF2B5EF4-FFF2-40B4-BE49-F238E27FC236}">
                  <a16:creationId xmlns:a16="http://schemas.microsoft.com/office/drawing/2014/main" id="{E40B4910-B52A-4278-B0A1-93531B8495F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78747" y="4434387"/>
              <a:ext cx="818249" cy="798453"/>
            </a:xfrm>
            <a:prstGeom prst="rect">
              <a:avLst/>
            </a:prstGeom>
          </p:spPr>
        </p:pic>
        <p:pic>
          <p:nvPicPr>
            <p:cNvPr id="7" name="Picture 6">
              <a:extLst>
                <a:ext uri="{FF2B5EF4-FFF2-40B4-BE49-F238E27FC236}">
                  <a16:creationId xmlns:a16="http://schemas.microsoft.com/office/drawing/2014/main" id="{E5A5C3AA-3BF7-4A27-B4B4-B95DFACB724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05177" y="5312305"/>
              <a:ext cx="758439" cy="758439"/>
            </a:xfrm>
            <a:prstGeom prst="rect">
              <a:avLst/>
            </a:prstGeom>
          </p:spPr>
        </p:pic>
        <p:pic>
          <p:nvPicPr>
            <p:cNvPr id="9" name="Picture 8">
              <a:extLst>
                <a:ext uri="{FF2B5EF4-FFF2-40B4-BE49-F238E27FC236}">
                  <a16:creationId xmlns:a16="http://schemas.microsoft.com/office/drawing/2014/main" id="{614C02C2-C7FE-444B-AAFA-C2C2C0E20D8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59534" y="4577683"/>
              <a:ext cx="1756906" cy="448987"/>
            </a:xfrm>
            <a:prstGeom prst="rect">
              <a:avLst/>
            </a:prstGeom>
          </p:spPr>
        </p:pic>
        <p:pic>
          <p:nvPicPr>
            <p:cNvPr id="11" name="Picture 10">
              <a:extLst>
                <a:ext uri="{FF2B5EF4-FFF2-40B4-BE49-F238E27FC236}">
                  <a16:creationId xmlns:a16="http://schemas.microsoft.com/office/drawing/2014/main" id="{15206A29-20BF-4117-AD3D-A7BC714CBBB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123760" y="4632193"/>
              <a:ext cx="1502463" cy="468510"/>
            </a:xfrm>
            <a:prstGeom prst="rect">
              <a:avLst/>
            </a:prstGeom>
          </p:spPr>
        </p:pic>
        <p:pic>
          <p:nvPicPr>
            <p:cNvPr id="13" name="Picture 12">
              <a:extLst>
                <a:ext uri="{FF2B5EF4-FFF2-40B4-BE49-F238E27FC236}">
                  <a16:creationId xmlns:a16="http://schemas.microsoft.com/office/drawing/2014/main" id="{50E04165-BEBA-456B-A467-144175A84D2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028005" y="5546908"/>
              <a:ext cx="1756906" cy="439227"/>
            </a:xfrm>
            <a:prstGeom prst="rect">
              <a:avLst/>
            </a:prstGeom>
          </p:spPr>
        </p:pic>
        <p:pic>
          <p:nvPicPr>
            <p:cNvPr id="14" name="Picture 13">
              <a:extLst>
                <a:ext uri="{FF2B5EF4-FFF2-40B4-BE49-F238E27FC236}">
                  <a16:creationId xmlns:a16="http://schemas.microsoft.com/office/drawing/2014/main" id="{BFAFB983-41F0-4383-BD12-460BD74B696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743204" y="4618771"/>
              <a:ext cx="1644557" cy="519334"/>
            </a:xfrm>
            <a:prstGeom prst="rect">
              <a:avLst/>
            </a:prstGeom>
          </p:spPr>
        </p:pic>
        <p:pic>
          <p:nvPicPr>
            <p:cNvPr id="15" name="Picture 14">
              <a:extLst>
                <a:ext uri="{FF2B5EF4-FFF2-40B4-BE49-F238E27FC236}">
                  <a16:creationId xmlns:a16="http://schemas.microsoft.com/office/drawing/2014/main" id="{2AADB852-3C4C-4FBE-9293-2B3E222DF1BB}"/>
                </a:ext>
              </a:extLst>
            </p:cNvPr>
            <p:cNvPicPr>
              <a:picLocks noChangeAspect="1"/>
            </p:cNvPicPr>
            <p:nvPr/>
          </p:nvPicPr>
          <p:blipFill>
            <a:blip r:embed="rId10"/>
            <a:stretch>
              <a:fillRect/>
            </a:stretch>
          </p:blipFill>
          <p:spPr>
            <a:xfrm>
              <a:off x="9981944" y="5206134"/>
              <a:ext cx="949935" cy="998235"/>
            </a:xfrm>
            <a:prstGeom prst="rect">
              <a:avLst/>
            </a:prstGeom>
          </p:spPr>
        </p:pic>
        <p:pic>
          <p:nvPicPr>
            <p:cNvPr id="17" name="Picture 16">
              <a:extLst>
                <a:ext uri="{FF2B5EF4-FFF2-40B4-BE49-F238E27FC236}">
                  <a16:creationId xmlns:a16="http://schemas.microsoft.com/office/drawing/2014/main" id="{FB48FA61-4BAF-4220-9DB1-AD6761E2311D}"/>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123760" y="5566939"/>
              <a:ext cx="2519335" cy="328609"/>
            </a:xfrm>
            <a:prstGeom prst="rect">
              <a:avLst/>
            </a:prstGeom>
          </p:spPr>
        </p:pic>
      </p:grpSp>
      <p:sp>
        <p:nvSpPr>
          <p:cNvPr id="23" name="Arrow: Right 22">
            <a:extLst>
              <a:ext uri="{FF2B5EF4-FFF2-40B4-BE49-F238E27FC236}">
                <a16:creationId xmlns:a16="http://schemas.microsoft.com/office/drawing/2014/main" id="{1273A1A0-9279-495A-A8B1-9DC9DB7C4392}"/>
              </a:ext>
            </a:extLst>
          </p:cNvPr>
          <p:cNvSpPr/>
          <p:nvPr/>
        </p:nvSpPr>
        <p:spPr>
          <a:xfrm>
            <a:off x="0" y="4466471"/>
            <a:ext cx="3097857" cy="1720803"/>
          </a:xfrm>
          <a:prstGeom prst="rightArrow">
            <a:avLst>
              <a:gd name="adj1" fmla="val 100000"/>
              <a:gd name="adj2" fmla="val 2898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8640" rtlCol="0" anchor="ctr"/>
          <a:lstStyle/>
          <a:p>
            <a:r>
              <a:rPr lang="en-US" dirty="0">
                <a:solidFill>
                  <a:schemeClr val="tx1">
                    <a:lumMod val="75000"/>
                    <a:lumOff val="25000"/>
                  </a:schemeClr>
                </a:solidFill>
              </a:rPr>
              <a:t>Some of the St. Louis Area’s Largest AgriBusiness Employers</a:t>
            </a:r>
          </a:p>
        </p:txBody>
      </p:sp>
    </p:spTree>
    <p:extLst>
      <p:ext uri="{BB962C8B-B14F-4D97-AF65-F5344CB8AC3E}">
        <p14:creationId xmlns:p14="http://schemas.microsoft.com/office/powerpoint/2010/main" val="816663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a:extLst>
              <a:ext uri="{FF2B5EF4-FFF2-40B4-BE49-F238E27FC236}">
                <a16:creationId xmlns:a16="http://schemas.microsoft.com/office/drawing/2014/main" id="{1CC81F6C-538B-4344-8391-5D07AD6A07B4}"/>
              </a:ext>
            </a:extLst>
          </p:cNvPr>
          <p:cNvSpPr/>
          <p:nvPr/>
        </p:nvSpPr>
        <p:spPr>
          <a:xfrm>
            <a:off x="8764462" y="2905784"/>
            <a:ext cx="3244037" cy="319076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endParaRPr lang="en-US" sz="3200" dirty="0">
              <a:solidFill>
                <a:schemeClr val="tx1">
                  <a:lumMod val="50000"/>
                  <a:lumOff val="50000"/>
                </a:schemeClr>
              </a:solidFill>
              <a:latin typeface="Arial" panose="020B0604020202020204" pitchFamily="34" charset="0"/>
              <a:cs typeface="Arial" panose="020B0604020202020204" pitchFamily="34" charset="0"/>
            </a:endParaRPr>
          </a:p>
          <a:p>
            <a:pPr algn="ctr">
              <a:lnSpc>
                <a:spcPts val="1200"/>
              </a:lnSpc>
              <a:spcAft>
                <a:spcPts val="600"/>
              </a:spcAft>
            </a:pPr>
            <a:r>
              <a:rPr lang="en-US" sz="1400" dirty="0">
                <a:solidFill>
                  <a:schemeClr val="tx1">
                    <a:lumMod val="50000"/>
                    <a:lumOff val="50000"/>
                  </a:schemeClr>
                </a:solidFill>
                <a:latin typeface="Arial" panose="020B0604020202020204" pitchFamily="34" charset="0"/>
                <a:cs typeface="Arial" panose="020B0604020202020204" pitchFamily="34" charset="0"/>
              </a:rPr>
              <a:t>Non-Profits/Institutions </a:t>
            </a:r>
          </a:p>
          <a:p>
            <a:pPr algn="ctr">
              <a:lnSpc>
                <a:spcPts val="1200"/>
              </a:lnSpc>
              <a:spcAft>
                <a:spcPts val="600"/>
              </a:spcAft>
            </a:pPr>
            <a:r>
              <a:rPr lang="en-US" sz="1400" dirty="0">
                <a:solidFill>
                  <a:schemeClr val="tx1">
                    <a:lumMod val="50000"/>
                    <a:lumOff val="50000"/>
                  </a:schemeClr>
                </a:solidFill>
                <a:latin typeface="Arial" panose="020B0604020202020204" pitchFamily="34" charset="0"/>
                <a:cs typeface="Arial" panose="020B0604020202020204" pitchFamily="34" charset="0"/>
              </a:rPr>
              <a:t>foster innovation:</a:t>
            </a:r>
          </a:p>
          <a:p>
            <a:pPr algn="ctr">
              <a:lnSpc>
                <a:spcPts val="2100"/>
              </a:lnSpc>
            </a:pPr>
            <a:r>
              <a:rPr lang="en-US" sz="1400" dirty="0">
                <a:solidFill>
                  <a:schemeClr val="tx1">
                    <a:lumMod val="75000"/>
                    <a:lumOff val="25000"/>
                  </a:schemeClr>
                </a:solidFill>
                <a:latin typeface="Arial" panose="020B0604020202020204" pitchFamily="34" charset="0"/>
                <a:cs typeface="Arial" panose="020B0604020202020204" pitchFamily="34" charset="0"/>
              </a:rPr>
              <a:t>Danforth Center</a:t>
            </a:r>
          </a:p>
          <a:p>
            <a:pPr algn="ctr">
              <a:lnSpc>
                <a:spcPts val="2100"/>
              </a:lnSpc>
            </a:pPr>
            <a:r>
              <a:rPr lang="en-US" sz="1400" dirty="0">
                <a:solidFill>
                  <a:schemeClr val="tx1">
                    <a:lumMod val="75000"/>
                    <a:lumOff val="25000"/>
                  </a:schemeClr>
                </a:solidFill>
                <a:latin typeface="Arial" panose="020B0604020202020204" pitchFamily="34" charset="0"/>
                <a:cs typeface="Arial" panose="020B0604020202020204" pitchFamily="34" charset="0"/>
              </a:rPr>
              <a:t>MO Botanical Garden</a:t>
            </a:r>
          </a:p>
          <a:p>
            <a:pPr algn="ctr">
              <a:lnSpc>
                <a:spcPts val="2100"/>
              </a:lnSpc>
            </a:pPr>
            <a:r>
              <a:rPr lang="en-US" sz="1400" dirty="0">
                <a:solidFill>
                  <a:schemeClr val="tx1">
                    <a:lumMod val="75000"/>
                    <a:lumOff val="25000"/>
                  </a:schemeClr>
                </a:solidFill>
                <a:latin typeface="Arial" panose="020B0604020202020204" pitchFamily="34" charset="0"/>
                <a:cs typeface="Arial" panose="020B0604020202020204" pitchFamily="34" charset="0"/>
              </a:rPr>
              <a:t>Washington University</a:t>
            </a:r>
          </a:p>
          <a:p>
            <a:pPr algn="ctr">
              <a:lnSpc>
                <a:spcPts val="2100"/>
              </a:lnSpc>
            </a:pPr>
            <a:r>
              <a:rPr lang="en-US" sz="1400" dirty="0">
                <a:solidFill>
                  <a:schemeClr val="tx1">
                    <a:lumMod val="75000"/>
                    <a:lumOff val="25000"/>
                  </a:schemeClr>
                </a:solidFill>
                <a:latin typeface="Arial" panose="020B0604020202020204" pitchFamily="34" charset="0"/>
                <a:cs typeface="Arial" panose="020B0604020202020204" pitchFamily="34" charset="0"/>
              </a:rPr>
              <a:t>University of Missouri</a:t>
            </a:r>
          </a:p>
          <a:p>
            <a:pPr algn="ctr">
              <a:lnSpc>
                <a:spcPts val="2100"/>
              </a:lnSpc>
            </a:pPr>
            <a:r>
              <a:rPr lang="en-US" sz="1400" dirty="0">
                <a:solidFill>
                  <a:schemeClr val="tx1">
                    <a:lumMod val="75000"/>
                    <a:lumOff val="25000"/>
                  </a:schemeClr>
                </a:solidFill>
                <a:latin typeface="Arial" panose="020B0604020202020204" pitchFamily="34" charset="0"/>
                <a:cs typeface="Arial" panose="020B0604020202020204" pitchFamily="34" charset="0"/>
              </a:rPr>
              <a:t>St. Louis University</a:t>
            </a:r>
          </a:p>
          <a:p>
            <a:pPr algn="ctr">
              <a:lnSpc>
                <a:spcPts val="2100"/>
              </a:lnSpc>
            </a:pPr>
            <a:r>
              <a:rPr lang="en-US" sz="1400" dirty="0">
                <a:solidFill>
                  <a:schemeClr val="tx1">
                    <a:lumMod val="75000"/>
                    <a:lumOff val="25000"/>
                  </a:schemeClr>
                </a:solidFill>
                <a:latin typeface="Arial" panose="020B0604020202020204" pitchFamily="34" charset="0"/>
                <a:cs typeface="Arial" panose="020B0604020202020204" pitchFamily="34" charset="0"/>
              </a:rPr>
              <a:t>St. Louis Comm. College</a:t>
            </a:r>
          </a:p>
          <a:p>
            <a:pPr algn="ctr">
              <a:lnSpc>
                <a:spcPts val="2100"/>
              </a:lnSpc>
            </a:pPr>
            <a:r>
              <a:rPr lang="en-US" sz="1400" dirty="0">
                <a:solidFill>
                  <a:schemeClr val="tx1">
                    <a:lumMod val="75000"/>
                    <a:lumOff val="25000"/>
                  </a:schemeClr>
                </a:solidFill>
                <a:latin typeface="Arial" panose="020B0604020202020204" pitchFamily="34" charset="0"/>
                <a:cs typeface="Arial" panose="020B0604020202020204" pitchFamily="34" charset="0"/>
              </a:rPr>
              <a:t>Farm Associations</a:t>
            </a:r>
          </a:p>
          <a:p>
            <a:pPr algn="ctr">
              <a:lnSpc>
                <a:spcPts val="2100"/>
              </a:lnSpc>
            </a:pPr>
            <a:r>
              <a:rPr lang="en-US" sz="1400" dirty="0">
                <a:solidFill>
                  <a:schemeClr val="tx1">
                    <a:lumMod val="75000"/>
                    <a:lumOff val="25000"/>
                  </a:schemeClr>
                </a:solidFill>
                <a:latin typeface="Arial" panose="020B0604020202020204" pitchFamily="34" charset="0"/>
                <a:cs typeface="Arial" panose="020B0604020202020204" pitchFamily="34" charset="0"/>
              </a:rPr>
              <a:t>39 North District</a:t>
            </a:r>
          </a:p>
          <a:p>
            <a:pPr algn="ctr"/>
            <a:endParaRPr lang="en-US" dirty="0">
              <a:solidFill>
                <a:schemeClr val="tx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8CB1D2F9-436A-443F-99E1-06C9908CEC51}"/>
              </a:ext>
            </a:extLst>
          </p:cNvPr>
          <p:cNvPicPr>
            <a:picLocks noChangeAspect="1"/>
          </p:cNvPicPr>
          <p:nvPr/>
        </p:nvPicPr>
        <p:blipFill>
          <a:blip r:embed="rId2"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8632863" y="174018"/>
            <a:ext cx="3922651" cy="2349249"/>
          </a:xfrm>
          <a:prstGeom prst="rect">
            <a:avLst/>
          </a:prstGeom>
          <a:ln>
            <a:noFill/>
          </a:ln>
          <a:effectLst/>
        </p:spPr>
      </p:pic>
      <p:sp>
        <p:nvSpPr>
          <p:cNvPr id="3" name="Slide Number Placeholder 2">
            <a:extLst>
              <a:ext uri="{FF2B5EF4-FFF2-40B4-BE49-F238E27FC236}">
                <a16:creationId xmlns:a16="http://schemas.microsoft.com/office/drawing/2014/main" id="{7976EE79-F404-47DA-A26B-5A9A0F5372A4}"/>
              </a:ext>
            </a:extLst>
          </p:cNvPr>
          <p:cNvSpPr>
            <a:spLocks noGrp="1"/>
          </p:cNvSpPr>
          <p:nvPr>
            <p:ph type="sldNum" sz="quarter" idx="11"/>
          </p:nvPr>
        </p:nvSpPr>
        <p:spPr/>
        <p:txBody>
          <a:bodyPr/>
          <a:lstStyle/>
          <a:p>
            <a:fld id="{19B51A1E-902D-48AF-9020-955120F399B6}" type="slidenum">
              <a:rPr lang="en-US" noProof="0" smtClean="0"/>
              <a:pPr/>
              <a:t>8</a:t>
            </a:fld>
            <a:endParaRPr lang="en-US" noProof="0" dirty="0"/>
          </a:p>
        </p:txBody>
      </p:sp>
      <p:grpSp>
        <p:nvGrpSpPr>
          <p:cNvPr id="9" name="Group 8">
            <a:extLst>
              <a:ext uri="{FF2B5EF4-FFF2-40B4-BE49-F238E27FC236}">
                <a16:creationId xmlns:a16="http://schemas.microsoft.com/office/drawing/2014/main" id="{F2A97094-7417-426D-882E-915ED4E50BD8}"/>
              </a:ext>
            </a:extLst>
          </p:cNvPr>
          <p:cNvGrpSpPr/>
          <p:nvPr/>
        </p:nvGrpSpPr>
        <p:grpSpPr>
          <a:xfrm>
            <a:off x="474072" y="249669"/>
            <a:ext cx="1045735" cy="1045735"/>
            <a:chOff x="474072" y="249669"/>
            <a:chExt cx="1045735" cy="1045735"/>
          </a:xfrm>
        </p:grpSpPr>
        <p:sp>
          <p:nvSpPr>
            <p:cNvPr id="6" name="Oval 5">
              <a:extLst>
                <a:ext uri="{FF2B5EF4-FFF2-40B4-BE49-F238E27FC236}">
                  <a16:creationId xmlns:a16="http://schemas.microsoft.com/office/drawing/2014/main" id="{0821CDB5-0F17-4DA3-9714-353CA2ACCAE8}"/>
                </a:ext>
              </a:extLst>
            </p:cNvPr>
            <p:cNvSpPr>
              <a:spLocks noChangeAspect="1"/>
            </p:cNvSpPr>
            <p:nvPr/>
          </p:nvSpPr>
          <p:spPr>
            <a:xfrm>
              <a:off x="474072" y="249669"/>
              <a:ext cx="1045735" cy="104573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7" name="Picture Placeholder 94" descr="foliage">
              <a:extLst>
                <a:ext uri="{FF2B5EF4-FFF2-40B4-BE49-F238E27FC236}">
                  <a16:creationId xmlns:a16="http://schemas.microsoft.com/office/drawing/2014/main" id="{291DB379-0C8D-4287-B44E-7087668BF7E4}"/>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642951" y="418548"/>
              <a:ext cx="686203" cy="686203"/>
            </a:xfrm>
            <a:prstGeom prst="rect">
              <a:avLst/>
            </a:prstGeom>
          </p:spPr>
        </p:pic>
      </p:grpSp>
      <p:sp>
        <p:nvSpPr>
          <p:cNvPr id="2" name="Title 1">
            <a:extLst>
              <a:ext uri="{FF2B5EF4-FFF2-40B4-BE49-F238E27FC236}">
                <a16:creationId xmlns:a16="http://schemas.microsoft.com/office/drawing/2014/main" id="{59C38F26-5FAF-4DA3-A024-1E2AFE143C0A}"/>
              </a:ext>
            </a:extLst>
          </p:cNvPr>
          <p:cNvSpPr>
            <a:spLocks noGrp="1"/>
          </p:cNvSpPr>
          <p:nvPr>
            <p:ph type="title"/>
          </p:nvPr>
        </p:nvSpPr>
        <p:spPr>
          <a:xfrm>
            <a:off x="1688686" y="556535"/>
            <a:ext cx="9649874" cy="548215"/>
          </a:xfrm>
        </p:spPr>
        <p:txBody>
          <a:bodyPr/>
          <a:lstStyle/>
          <a:p>
            <a:r>
              <a:rPr lang="en-US" sz="3600" b="1" dirty="0">
                <a:solidFill>
                  <a:schemeClr val="accent2">
                    <a:lumMod val="75000"/>
                  </a:schemeClr>
                </a:solidFill>
                <a:latin typeface="Arial" panose="020B0604020202020204" pitchFamily="34" charset="0"/>
                <a:cs typeface="Arial" panose="020B0604020202020204" pitchFamily="34" charset="0"/>
              </a:rPr>
              <a:t>St. Louis AgriBusiness </a:t>
            </a:r>
            <a:r>
              <a:rPr lang="en-US" sz="3600" b="1" dirty="0">
                <a:solidFill>
                  <a:schemeClr val="tx1"/>
                </a:solidFill>
                <a:latin typeface="Arial" panose="020B0604020202020204" pitchFamily="34" charset="0"/>
                <a:cs typeface="Arial" panose="020B0604020202020204" pitchFamily="34" charset="0"/>
              </a:rPr>
              <a:t>Specializations</a:t>
            </a:r>
          </a:p>
        </p:txBody>
      </p:sp>
      <p:sp>
        <p:nvSpPr>
          <p:cNvPr id="8" name="Content Placeholder 5">
            <a:extLst>
              <a:ext uri="{FF2B5EF4-FFF2-40B4-BE49-F238E27FC236}">
                <a16:creationId xmlns:a16="http://schemas.microsoft.com/office/drawing/2014/main" id="{3AA03BFF-1089-4E39-8573-CC18167D0638}"/>
              </a:ext>
            </a:extLst>
          </p:cNvPr>
          <p:cNvSpPr txBox="1">
            <a:spLocks/>
          </p:cNvSpPr>
          <p:nvPr/>
        </p:nvSpPr>
        <p:spPr>
          <a:xfrm>
            <a:off x="394009" y="1528395"/>
            <a:ext cx="8238854" cy="1568095"/>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00"/>
              </a:spcBef>
              <a:buFont typeface="Arial" panose="020B0604020202020204" pitchFamily="34" charset="0"/>
              <a:buNone/>
            </a:pPr>
            <a:r>
              <a:rPr lang="en-US" sz="2000" b="1" dirty="0">
                <a:solidFill>
                  <a:schemeClr val="accent2">
                    <a:lumMod val="75000"/>
                  </a:schemeClr>
                </a:solidFill>
                <a:latin typeface="Arial" panose="020B0604020202020204" pitchFamily="34" charset="0"/>
                <a:cs typeface="Arial" panose="020B0604020202020204" pitchFamily="34" charset="0"/>
              </a:rPr>
              <a:t>St. Louis </a:t>
            </a:r>
            <a:r>
              <a:rPr lang="en-US" sz="2000" dirty="0">
                <a:latin typeface="Arial" panose="020B0604020202020204" pitchFamily="34" charset="0"/>
                <a:cs typeface="Arial" panose="020B0604020202020204" pitchFamily="34" charset="0"/>
              </a:rPr>
              <a:t>has a long history as a center of AgriBusiness, with over </a:t>
            </a:r>
          </a:p>
          <a:p>
            <a:pPr marL="0" indent="0">
              <a:spcBef>
                <a:spcPts val="200"/>
              </a:spcBef>
              <a:buFont typeface="Arial" panose="020B0604020202020204" pitchFamily="34" charset="0"/>
              <a:buNone/>
            </a:pPr>
            <a:r>
              <a:rPr lang="en-US" sz="2000" b="1" dirty="0">
                <a:latin typeface="Arial" panose="020B0604020202020204" pitchFamily="34" charset="0"/>
                <a:cs typeface="Arial" panose="020B0604020202020204" pitchFamily="34" charset="0"/>
              </a:rPr>
              <a:t>50% of agricultural production</a:t>
            </a:r>
            <a:r>
              <a:rPr lang="en-US" sz="2000" dirty="0">
                <a:latin typeface="Arial" panose="020B0604020202020204" pitchFamily="34" charset="0"/>
                <a:cs typeface="Arial" panose="020B0604020202020204" pitchFamily="34" charset="0"/>
              </a:rPr>
              <a:t> within 500 miles of the metro area</a:t>
            </a:r>
          </a:p>
          <a:p>
            <a:pPr marL="0" indent="0">
              <a:spcBef>
                <a:spcPts val="200"/>
              </a:spcBef>
              <a:buFont typeface="Arial" panose="020B0604020202020204" pitchFamily="34" charset="0"/>
              <a:buNone/>
            </a:pPr>
            <a:endParaRPr lang="en-US" sz="1200" dirty="0">
              <a:latin typeface="Arial" panose="020B0604020202020204" pitchFamily="34" charset="0"/>
              <a:cs typeface="Arial" panose="020B0604020202020204" pitchFamily="34" charset="0"/>
            </a:endParaRPr>
          </a:p>
          <a:p>
            <a:pPr marL="0" indent="0">
              <a:spcBef>
                <a:spcPts val="200"/>
              </a:spcBef>
              <a:buFont typeface="Arial" panose="020B0604020202020204" pitchFamily="34" charset="0"/>
              <a:buNone/>
            </a:pPr>
            <a:r>
              <a:rPr lang="en-US" sz="2000" dirty="0">
                <a:latin typeface="Arial" panose="020B0604020202020204" pitchFamily="34" charset="0"/>
                <a:cs typeface="Arial" panose="020B0604020202020204" pitchFamily="34" charset="0"/>
              </a:rPr>
              <a:t>That history, and continuing innovation as an AgriBusiness hub, is shown through the industry specializations and institutions found here</a:t>
            </a:r>
          </a:p>
        </p:txBody>
      </p:sp>
      <p:sp>
        <p:nvSpPr>
          <p:cNvPr id="11" name="Content Placeholder 5">
            <a:extLst>
              <a:ext uri="{FF2B5EF4-FFF2-40B4-BE49-F238E27FC236}">
                <a16:creationId xmlns:a16="http://schemas.microsoft.com/office/drawing/2014/main" id="{BFD51FF0-C758-4F21-8ECF-22D9C9604590}"/>
              </a:ext>
            </a:extLst>
          </p:cNvPr>
          <p:cNvSpPr txBox="1">
            <a:spLocks/>
          </p:cNvSpPr>
          <p:nvPr/>
        </p:nvSpPr>
        <p:spPr>
          <a:xfrm>
            <a:off x="474071" y="6293884"/>
            <a:ext cx="6482989" cy="432000"/>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200"/>
              </a:spcBef>
              <a:buNone/>
            </a:pPr>
            <a:r>
              <a:rPr lang="en-US" sz="1200" dirty="0">
                <a:solidFill>
                  <a:schemeClr val="tx1">
                    <a:lumMod val="50000"/>
                    <a:lumOff val="50000"/>
                  </a:schemeClr>
                </a:solidFill>
                <a:latin typeface="Arial" panose="020B0604020202020204" pitchFamily="34" charset="0"/>
                <a:cs typeface="Arial" panose="020B0604020202020204" pitchFamily="34" charset="0"/>
              </a:rPr>
              <a:t>Notes: Specialization in 2019 employment from location quotient analysis that compares St. Louis MSA industry employment with U.S. averages. Source: EMSI Developer</a:t>
            </a:r>
          </a:p>
        </p:txBody>
      </p:sp>
      <p:sp>
        <p:nvSpPr>
          <p:cNvPr id="14" name="Rectangle 13">
            <a:extLst>
              <a:ext uri="{FF2B5EF4-FFF2-40B4-BE49-F238E27FC236}">
                <a16:creationId xmlns:a16="http://schemas.microsoft.com/office/drawing/2014/main" id="{A96B0BC9-0F69-4849-9E53-2CC16DB91DEF}"/>
              </a:ext>
            </a:extLst>
          </p:cNvPr>
          <p:cNvSpPr/>
          <p:nvPr/>
        </p:nvSpPr>
        <p:spPr>
          <a:xfrm>
            <a:off x="0" y="3301812"/>
            <a:ext cx="8632863" cy="2587624"/>
          </a:xfrm>
          <a:prstGeom prst="rect">
            <a:avLst/>
          </a:prstGeom>
          <a:solidFill>
            <a:srgbClr val="E2E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1CAB4935-7795-49B3-B582-9D4B9669C6B3}"/>
              </a:ext>
            </a:extLst>
          </p:cNvPr>
          <p:cNvCxnSpPr>
            <a:cxnSpLocks/>
          </p:cNvCxnSpPr>
          <p:nvPr/>
        </p:nvCxnSpPr>
        <p:spPr>
          <a:xfrm>
            <a:off x="0" y="3995608"/>
            <a:ext cx="8620888"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28928FE3-270E-451A-8737-237A77204C1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620888" y="1074798"/>
            <a:ext cx="2635676" cy="2227848"/>
          </a:xfrm>
          <a:prstGeom prst="rect">
            <a:avLst/>
          </a:prstGeom>
          <a:ln>
            <a:noFill/>
          </a:ln>
          <a:effectLst>
            <a:outerShdw blurRad="139700" dist="88900" dir="2700000" sx="99000" sy="99000" algn="tl" rotWithShape="0">
              <a:srgbClr val="333333">
                <a:alpha val="65000"/>
              </a:srgbClr>
            </a:outerShdw>
          </a:effectLst>
        </p:spPr>
      </p:pic>
      <p:sp>
        <p:nvSpPr>
          <p:cNvPr id="17" name="Content Placeholder 5">
            <a:extLst>
              <a:ext uri="{FF2B5EF4-FFF2-40B4-BE49-F238E27FC236}">
                <a16:creationId xmlns:a16="http://schemas.microsoft.com/office/drawing/2014/main" id="{661B2BD3-C11F-4DE3-9DEC-F21854BF85BA}"/>
              </a:ext>
            </a:extLst>
          </p:cNvPr>
          <p:cNvSpPr txBox="1">
            <a:spLocks/>
          </p:cNvSpPr>
          <p:nvPr/>
        </p:nvSpPr>
        <p:spPr>
          <a:xfrm>
            <a:off x="394009" y="3302728"/>
            <a:ext cx="8290324" cy="3018707"/>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200"/>
              </a:spcBef>
              <a:buNone/>
            </a:pPr>
            <a:endParaRPr lang="en-US" sz="1000" b="1" dirty="0">
              <a:solidFill>
                <a:schemeClr val="tx1"/>
              </a:solidFill>
              <a:latin typeface="Arial" panose="020B0604020202020204" pitchFamily="34" charset="0"/>
              <a:cs typeface="Arial" panose="020B0604020202020204" pitchFamily="34" charset="0"/>
            </a:endParaRPr>
          </a:p>
          <a:p>
            <a:pPr marL="0" indent="0">
              <a:lnSpc>
                <a:spcPct val="100000"/>
              </a:lnSpc>
              <a:spcBef>
                <a:spcPts val="200"/>
              </a:spcBef>
              <a:buNone/>
            </a:pPr>
            <a:r>
              <a:rPr lang="en-US" sz="2200" b="1" dirty="0">
                <a:solidFill>
                  <a:schemeClr val="tx1"/>
                </a:solidFill>
                <a:latin typeface="Arial" panose="020B0604020202020204" pitchFamily="34" charset="0"/>
                <a:cs typeface="Arial" panose="020B0604020202020204" pitchFamily="34" charset="0"/>
              </a:rPr>
              <a:t>St. Louis Metro AgriBusiness Employment Specializations</a:t>
            </a:r>
            <a:endParaRPr lang="en-US" sz="2200" dirty="0">
              <a:solidFill>
                <a:schemeClr val="tx1">
                  <a:lumMod val="65000"/>
                  <a:lumOff val="35000"/>
                </a:schemeClr>
              </a:solidFill>
              <a:latin typeface="Arial" panose="020B0604020202020204" pitchFamily="34" charset="0"/>
              <a:cs typeface="Arial" panose="020B0604020202020204" pitchFamily="34" charset="0"/>
            </a:endParaRPr>
          </a:p>
          <a:p>
            <a:pPr marL="0" indent="0">
              <a:lnSpc>
                <a:spcPct val="100000"/>
              </a:lnSpc>
              <a:spcBef>
                <a:spcPts val="200"/>
              </a:spcBef>
              <a:buNone/>
            </a:pPr>
            <a:endParaRPr lang="en-US" sz="1200" b="1" dirty="0">
              <a:latin typeface="Arial" panose="020B0604020202020204" pitchFamily="34" charset="0"/>
              <a:cs typeface="Arial" panose="020B0604020202020204" pitchFamily="34" charset="0"/>
            </a:endParaRPr>
          </a:p>
          <a:p>
            <a:pPr marL="0" indent="0">
              <a:lnSpc>
                <a:spcPct val="100000"/>
              </a:lnSpc>
              <a:spcBef>
                <a:spcPts val="0"/>
              </a:spcBef>
              <a:buNone/>
            </a:pPr>
            <a:r>
              <a:rPr lang="en-US" sz="2200" b="1" dirty="0">
                <a:solidFill>
                  <a:schemeClr val="accent2">
                    <a:lumMod val="75000"/>
                  </a:schemeClr>
                </a:solidFill>
                <a:latin typeface="Arial" panose="020B0604020202020204" pitchFamily="34" charset="0"/>
                <a:cs typeface="Arial" panose="020B0604020202020204" pitchFamily="34" charset="0"/>
              </a:rPr>
              <a:t>2.8X</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more specialized in employment for </a:t>
            </a:r>
            <a:r>
              <a:rPr lang="en-US" b="1" dirty="0">
                <a:solidFill>
                  <a:schemeClr val="accent2">
                    <a:lumMod val="75000"/>
                  </a:schemeClr>
                </a:solidFill>
                <a:latin typeface="Arial" panose="020B0604020202020204" pitchFamily="34" charset="0"/>
                <a:cs typeface="Arial" panose="020B0604020202020204" pitchFamily="34" charset="0"/>
              </a:rPr>
              <a:t>Animal Food Manufacturing</a:t>
            </a:r>
          </a:p>
          <a:p>
            <a:pPr marL="0" indent="0">
              <a:lnSpc>
                <a:spcPct val="100000"/>
              </a:lnSpc>
              <a:spcBef>
                <a:spcPts val="0"/>
              </a:spcBef>
              <a:buNone/>
            </a:pPr>
            <a:r>
              <a:rPr lang="en-US" sz="2200" b="1" dirty="0">
                <a:solidFill>
                  <a:schemeClr val="accent2">
                    <a:lumMod val="75000"/>
                  </a:schemeClr>
                </a:solidFill>
                <a:latin typeface="Arial" panose="020B0604020202020204" pitchFamily="34" charset="0"/>
                <a:cs typeface="Arial" panose="020B0604020202020204" pitchFamily="34" charset="0"/>
              </a:rPr>
              <a:t>2.0X </a:t>
            </a:r>
            <a:r>
              <a:rPr lang="en-US" dirty="0">
                <a:latin typeface="Arial" panose="020B0604020202020204" pitchFamily="34" charset="0"/>
                <a:cs typeface="Arial" panose="020B0604020202020204" pitchFamily="34" charset="0"/>
              </a:rPr>
              <a:t>more specialized in employment for </a:t>
            </a:r>
            <a:r>
              <a:rPr lang="en-US" b="1" dirty="0">
                <a:solidFill>
                  <a:schemeClr val="accent2">
                    <a:lumMod val="75000"/>
                  </a:schemeClr>
                </a:solidFill>
                <a:latin typeface="Arial" panose="020B0604020202020204" pitchFamily="34" charset="0"/>
                <a:cs typeface="Arial" panose="020B0604020202020204" pitchFamily="34" charset="0"/>
              </a:rPr>
              <a:t>Basic Chemical Manufacturing</a:t>
            </a:r>
          </a:p>
          <a:p>
            <a:pPr marL="0" indent="0">
              <a:lnSpc>
                <a:spcPct val="100000"/>
              </a:lnSpc>
              <a:spcBef>
                <a:spcPts val="0"/>
              </a:spcBef>
              <a:buNone/>
            </a:pPr>
            <a:r>
              <a:rPr lang="en-US" sz="2200" b="1" dirty="0">
                <a:solidFill>
                  <a:schemeClr val="accent2">
                    <a:lumMod val="75000"/>
                  </a:schemeClr>
                </a:solidFill>
                <a:latin typeface="Arial" panose="020B0604020202020204" pitchFamily="34" charset="0"/>
                <a:cs typeface="Arial" panose="020B0604020202020204" pitchFamily="34" charset="0"/>
              </a:rPr>
              <a:t>1.9X </a:t>
            </a:r>
            <a:r>
              <a:rPr lang="en-US" dirty="0">
                <a:latin typeface="Arial" panose="020B0604020202020204" pitchFamily="34" charset="0"/>
                <a:cs typeface="Arial" panose="020B0604020202020204" pitchFamily="34" charset="0"/>
              </a:rPr>
              <a:t>more specialized in employment for </a:t>
            </a:r>
            <a:r>
              <a:rPr lang="en-US" b="1" dirty="0">
                <a:solidFill>
                  <a:schemeClr val="accent2">
                    <a:lumMod val="75000"/>
                  </a:schemeClr>
                </a:solidFill>
                <a:latin typeface="Arial" panose="020B0604020202020204" pitchFamily="34" charset="0"/>
                <a:cs typeface="Arial" panose="020B0604020202020204" pitchFamily="34" charset="0"/>
              </a:rPr>
              <a:t>Beverage Manufacturing</a:t>
            </a:r>
          </a:p>
          <a:p>
            <a:pPr marL="0" indent="0">
              <a:lnSpc>
                <a:spcPct val="100000"/>
              </a:lnSpc>
              <a:spcBef>
                <a:spcPts val="0"/>
              </a:spcBef>
              <a:buNone/>
            </a:pPr>
            <a:r>
              <a:rPr lang="en-US" sz="2200" b="1" dirty="0">
                <a:solidFill>
                  <a:schemeClr val="accent2">
                    <a:lumMod val="75000"/>
                  </a:schemeClr>
                </a:solidFill>
                <a:latin typeface="Arial" panose="020B0604020202020204" pitchFamily="34" charset="0"/>
                <a:cs typeface="Arial" panose="020B0604020202020204" pitchFamily="34" charset="0"/>
              </a:rPr>
              <a:t>1.6X </a:t>
            </a:r>
            <a:r>
              <a:rPr lang="en-US" dirty="0">
                <a:latin typeface="Arial" panose="020B0604020202020204" pitchFamily="34" charset="0"/>
                <a:cs typeface="Arial" panose="020B0604020202020204" pitchFamily="34" charset="0"/>
              </a:rPr>
              <a:t>more specialized in employment for </a:t>
            </a:r>
            <a:r>
              <a:rPr lang="en-US" b="1" dirty="0">
                <a:solidFill>
                  <a:schemeClr val="accent2">
                    <a:lumMod val="75000"/>
                  </a:schemeClr>
                </a:solidFill>
                <a:latin typeface="Arial" panose="020B0604020202020204" pitchFamily="34" charset="0"/>
                <a:cs typeface="Arial" panose="020B0604020202020204" pitchFamily="34" charset="0"/>
              </a:rPr>
              <a:t>Paper Product Manufacturing</a:t>
            </a:r>
          </a:p>
          <a:p>
            <a:pPr marL="0" indent="0">
              <a:lnSpc>
                <a:spcPct val="100000"/>
              </a:lnSpc>
              <a:spcBef>
                <a:spcPts val="0"/>
              </a:spcBef>
              <a:buNone/>
            </a:pPr>
            <a:r>
              <a:rPr lang="en-US" sz="2200" b="1" dirty="0">
                <a:solidFill>
                  <a:schemeClr val="accent2">
                    <a:lumMod val="75000"/>
                  </a:schemeClr>
                </a:solidFill>
                <a:latin typeface="Arial" panose="020B0604020202020204" pitchFamily="34" charset="0"/>
                <a:cs typeface="Arial" panose="020B0604020202020204" pitchFamily="34" charset="0"/>
              </a:rPr>
              <a:t>1.5X </a:t>
            </a:r>
            <a:r>
              <a:rPr lang="en-US" dirty="0">
                <a:latin typeface="Arial" panose="020B0604020202020204" pitchFamily="34" charset="0"/>
                <a:cs typeface="Arial" panose="020B0604020202020204" pitchFamily="34" charset="0"/>
              </a:rPr>
              <a:t>more specialized in employment for </a:t>
            </a:r>
            <a:r>
              <a:rPr lang="en-US" b="1" dirty="0">
                <a:solidFill>
                  <a:schemeClr val="accent2">
                    <a:lumMod val="75000"/>
                  </a:schemeClr>
                </a:solidFill>
                <a:latin typeface="Arial" panose="020B0604020202020204" pitchFamily="34" charset="0"/>
                <a:cs typeface="Arial" panose="020B0604020202020204" pitchFamily="34" charset="0"/>
              </a:rPr>
              <a:t>Pharmacy/Medicine Manufacturing</a:t>
            </a:r>
          </a:p>
        </p:txBody>
      </p:sp>
    </p:spTree>
    <p:extLst>
      <p:ext uri="{BB962C8B-B14F-4D97-AF65-F5344CB8AC3E}">
        <p14:creationId xmlns:p14="http://schemas.microsoft.com/office/powerpoint/2010/main" val="1139297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76EE79-F404-47DA-A26B-5A9A0F5372A4}"/>
              </a:ext>
            </a:extLst>
          </p:cNvPr>
          <p:cNvSpPr>
            <a:spLocks noGrp="1"/>
          </p:cNvSpPr>
          <p:nvPr>
            <p:ph type="sldNum" sz="quarter" idx="11"/>
          </p:nvPr>
        </p:nvSpPr>
        <p:spPr/>
        <p:txBody>
          <a:bodyPr/>
          <a:lstStyle/>
          <a:p>
            <a:fld id="{19B51A1E-902D-48AF-9020-955120F399B6}" type="slidenum">
              <a:rPr lang="en-US" noProof="0" smtClean="0"/>
              <a:pPr/>
              <a:t>9</a:t>
            </a:fld>
            <a:endParaRPr lang="en-US" noProof="0" dirty="0"/>
          </a:p>
        </p:txBody>
      </p:sp>
      <p:grpSp>
        <p:nvGrpSpPr>
          <p:cNvPr id="4" name="Group 3">
            <a:extLst>
              <a:ext uri="{FF2B5EF4-FFF2-40B4-BE49-F238E27FC236}">
                <a16:creationId xmlns:a16="http://schemas.microsoft.com/office/drawing/2014/main" id="{ABE7AD63-478C-45E0-8E95-3A4D1A3FDF8C}"/>
              </a:ext>
            </a:extLst>
          </p:cNvPr>
          <p:cNvGrpSpPr/>
          <p:nvPr/>
        </p:nvGrpSpPr>
        <p:grpSpPr>
          <a:xfrm>
            <a:off x="474072" y="249669"/>
            <a:ext cx="1045735" cy="1045735"/>
            <a:chOff x="474072" y="249669"/>
            <a:chExt cx="1045735" cy="1045735"/>
          </a:xfrm>
        </p:grpSpPr>
        <p:sp>
          <p:nvSpPr>
            <p:cNvPr id="6" name="Oval 5">
              <a:extLst>
                <a:ext uri="{FF2B5EF4-FFF2-40B4-BE49-F238E27FC236}">
                  <a16:creationId xmlns:a16="http://schemas.microsoft.com/office/drawing/2014/main" id="{0821CDB5-0F17-4DA3-9714-353CA2ACCAE8}"/>
                </a:ext>
              </a:extLst>
            </p:cNvPr>
            <p:cNvSpPr>
              <a:spLocks noChangeAspect="1"/>
            </p:cNvSpPr>
            <p:nvPr/>
          </p:nvSpPr>
          <p:spPr>
            <a:xfrm>
              <a:off x="474072" y="249669"/>
              <a:ext cx="1045735" cy="104573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7" name="Picture Placeholder 94" descr="foliage">
              <a:extLst>
                <a:ext uri="{FF2B5EF4-FFF2-40B4-BE49-F238E27FC236}">
                  <a16:creationId xmlns:a16="http://schemas.microsoft.com/office/drawing/2014/main" id="{291DB379-0C8D-4287-B44E-7087668BF7E4}"/>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642951" y="418548"/>
              <a:ext cx="686203" cy="686203"/>
            </a:xfrm>
            <a:prstGeom prst="rect">
              <a:avLst/>
            </a:prstGeom>
          </p:spPr>
        </p:pic>
      </p:grpSp>
      <p:sp>
        <p:nvSpPr>
          <p:cNvPr id="2" name="Title 1">
            <a:extLst>
              <a:ext uri="{FF2B5EF4-FFF2-40B4-BE49-F238E27FC236}">
                <a16:creationId xmlns:a16="http://schemas.microsoft.com/office/drawing/2014/main" id="{59C38F26-5FAF-4DA3-A024-1E2AFE143C0A}"/>
              </a:ext>
            </a:extLst>
          </p:cNvPr>
          <p:cNvSpPr>
            <a:spLocks noGrp="1"/>
          </p:cNvSpPr>
          <p:nvPr>
            <p:ph type="title"/>
          </p:nvPr>
        </p:nvSpPr>
        <p:spPr>
          <a:xfrm>
            <a:off x="1688686" y="556535"/>
            <a:ext cx="9649874" cy="548215"/>
          </a:xfrm>
        </p:spPr>
        <p:txBody>
          <a:bodyPr/>
          <a:lstStyle/>
          <a:p>
            <a:r>
              <a:rPr lang="en-US" sz="3600" b="1" dirty="0">
                <a:solidFill>
                  <a:schemeClr val="accent2">
                    <a:lumMod val="75000"/>
                  </a:schemeClr>
                </a:solidFill>
                <a:latin typeface="Arial" panose="020B0604020202020204" pitchFamily="34" charset="0"/>
                <a:cs typeface="Arial" panose="020B0604020202020204" pitchFamily="34" charset="0"/>
              </a:rPr>
              <a:t>St. Louis AgriBusiness: </a:t>
            </a:r>
            <a:r>
              <a:rPr lang="en-US" sz="3600" b="1" dirty="0">
                <a:solidFill>
                  <a:schemeClr val="tx1"/>
                </a:solidFill>
                <a:latin typeface="Arial" panose="020B0604020202020204" pitchFamily="34" charset="0"/>
                <a:cs typeface="Arial" panose="020B0604020202020204" pitchFamily="34" charset="0"/>
              </a:rPr>
              <a:t>Direct Impact</a:t>
            </a:r>
          </a:p>
        </p:txBody>
      </p:sp>
      <p:graphicFrame>
        <p:nvGraphicFramePr>
          <p:cNvPr id="22" name="Table 21">
            <a:extLst>
              <a:ext uri="{FF2B5EF4-FFF2-40B4-BE49-F238E27FC236}">
                <a16:creationId xmlns:a16="http://schemas.microsoft.com/office/drawing/2014/main" id="{556AD681-862B-4932-8F4B-F3894F5B4E41}"/>
              </a:ext>
            </a:extLst>
          </p:cNvPr>
          <p:cNvGraphicFramePr>
            <a:graphicFrameLocks noGrp="1"/>
          </p:cNvGraphicFramePr>
          <p:nvPr>
            <p:extLst>
              <p:ext uri="{D42A27DB-BD31-4B8C-83A1-F6EECF244321}">
                <p14:modId xmlns:p14="http://schemas.microsoft.com/office/powerpoint/2010/main" val="4257540723"/>
              </p:ext>
            </p:extLst>
          </p:nvPr>
        </p:nvGraphicFramePr>
        <p:xfrm>
          <a:off x="0" y="1518990"/>
          <a:ext cx="11339513" cy="2674483"/>
        </p:xfrm>
        <a:graphic>
          <a:graphicData uri="http://schemas.openxmlformats.org/drawingml/2006/table">
            <a:tbl>
              <a:tblPr>
                <a:tableStyleId>{69012ECD-51FC-41F1-AA8D-1B2483CD663E}</a:tableStyleId>
              </a:tblPr>
              <a:tblGrid>
                <a:gridCol w="5151120">
                  <a:extLst>
                    <a:ext uri="{9D8B030D-6E8A-4147-A177-3AD203B41FA5}">
                      <a16:colId xmlns:a16="http://schemas.microsoft.com/office/drawing/2014/main" val="3240790811"/>
                    </a:ext>
                  </a:extLst>
                </a:gridCol>
                <a:gridCol w="1615440">
                  <a:extLst>
                    <a:ext uri="{9D8B030D-6E8A-4147-A177-3AD203B41FA5}">
                      <a16:colId xmlns:a16="http://schemas.microsoft.com/office/drawing/2014/main" val="2453832021"/>
                    </a:ext>
                  </a:extLst>
                </a:gridCol>
                <a:gridCol w="1615440">
                  <a:extLst>
                    <a:ext uri="{9D8B030D-6E8A-4147-A177-3AD203B41FA5}">
                      <a16:colId xmlns:a16="http://schemas.microsoft.com/office/drawing/2014/main" val="1089698958"/>
                    </a:ext>
                  </a:extLst>
                </a:gridCol>
                <a:gridCol w="1397711">
                  <a:extLst>
                    <a:ext uri="{9D8B030D-6E8A-4147-A177-3AD203B41FA5}">
                      <a16:colId xmlns:a16="http://schemas.microsoft.com/office/drawing/2014/main" val="2918239181"/>
                    </a:ext>
                  </a:extLst>
                </a:gridCol>
                <a:gridCol w="1559802">
                  <a:extLst>
                    <a:ext uri="{9D8B030D-6E8A-4147-A177-3AD203B41FA5}">
                      <a16:colId xmlns:a16="http://schemas.microsoft.com/office/drawing/2014/main" val="3785233661"/>
                    </a:ext>
                  </a:extLst>
                </a:gridCol>
              </a:tblGrid>
              <a:tr h="632821">
                <a:tc>
                  <a:txBody>
                    <a:bodyPr/>
                    <a:lstStyle/>
                    <a:p>
                      <a:pPr algn="r" fontAlgn="b"/>
                      <a:r>
                        <a:rPr lang="en-US" sz="1800" b="0" u="none" strike="noStrike" dirty="0">
                          <a:solidFill>
                            <a:schemeClr val="bg1"/>
                          </a:solidFill>
                          <a:effectLst/>
                          <a:latin typeface="Arial" panose="020B0604020202020204" pitchFamily="34" charset="0"/>
                          <a:cs typeface="Arial" panose="020B0604020202020204" pitchFamily="34" charset="0"/>
                        </a:rPr>
                        <a:t>Description</a:t>
                      </a:r>
                      <a:endParaRPr lang="en-US" sz="1800" b="0" i="0" u="none" strike="noStrike" dirty="0">
                        <a:solidFill>
                          <a:schemeClr val="bg1"/>
                        </a:solidFill>
                        <a:effectLst/>
                        <a:latin typeface="Arial" panose="020B0604020202020204" pitchFamily="34" charset="0"/>
                        <a:cs typeface="Arial" panose="020B0604020202020204" pitchFamily="34" charset="0"/>
                      </a:endParaRPr>
                    </a:p>
                  </a:txBody>
                  <a:tcPr marL="7428" marT="7428" marB="0" anchor="b">
                    <a:lnL w="6350" cap="flat" cmpd="sng" algn="ctr">
                      <a:noFill/>
                      <a:prstDash val="solid"/>
                      <a:miter lim="800000"/>
                    </a:lnL>
                    <a:lnR>
                      <a:noFill/>
                    </a:lnR>
                    <a:lnT w="6350" cap="flat" cmpd="sng" algn="ctr">
                      <a:noFill/>
                      <a:prstDash val="solid"/>
                      <a:miter lim="800000"/>
                    </a:lnT>
                    <a:lnB>
                      <a:noFill/>
                    </a:lnB>
                    <a:lnTlToBr w="12700" cmpd="sng">
                      <a:noFill/>
                      <a:prstDash val="solid"/>
                    </a:lnTlToBr>
                    <a:lnBlToTr w="12700" cmpd="sng">
                      <a:noFill/>
                      <a:prstDash val="solid"/>
                    </a:lnBlToTr>
                    <a:solidFill>
                      <a:schemeClr val="accent2">
                        <a:lumMod val="75000"/>
                      </a:schemeClr>
                    </a:solidFill>
                  </a:tcPr>
                </a:tc>
                <a:tc>
                  <a:txBody>
                    <a:bodyPr/>
                    <a:lstStyle/>
                    <a:p>
                      <a:pPr algn="r" fontAlgn="b"/>
                      <a:r>
                        <a:rPr lang="en-US" sz="1800" b="0" u="none" strike="noStrike" dirty="0">
                          <a:solidFill>
                            <a:schemeClr val="bg1"/>
                          </a:solidFill>
                          <a:effectLst/>
                          <a:latin typeface="Arial" panose="020B0604020202020204" pitchFamily="34" charset="0"/>
                          <a:cs typeface="Arial" panose="020B0604020202020204" pitchFamily="34" charset="0"/>
                        </a:rPr>
                        <a:t>Jobs</a:t>
                      </a:r>
                      <a:endParaRPr lang="en-US" sz="1800" b="0" i="0" u="none" strike="noStrike" dirty="0">
                        <a:solidFill>
                          <a:schemeClr val="bg1"/>
                        </a:solidFill>
                        <a:effectLst/>
                        <a:latin typeface="Arial" panose="020B0604020202020204" pitchFamily="34" charset="0"/>
                        <a:cs typeface="Arial" panose="020B0604020202020204" pitchFamily="34" charset="0"/>
                      </a:endParaRPr>
                    </a:p>
                  </a:txBody>
                  <a:tcPr marL="7428" marT="7428" marB="0" anchor="b">
                    <a:lnL>
                      <a:noFill/>
                    </a:lnL>
                    <a:lnR>
                      <a:noFill/>
                    </a:lnR>
                    <a:lnT w="6350" cap="flat" cmpd="sng" algn="ctr">
                      <a:noFill/>
                      <a:prstDash val="solid"/>
                      <a:miter lim="800000"/>
                    </a:lnT>
                    <a:lnB>
                      <a:noFill/>
                    </a:lnB>
                    <a:lnTlToBr w="12700" cmpd="sng">
                      <a:noFill/>
                      <a:prstDash val="solid"/>
                    </a:lnTlToBr>
                    <a:lnBlToTr w="12700" cmpd="sng">
                      <a:noFill/>
                      <a:prstDash val="solid"/>
                    </a:lnBlToTr>
                    <a:solidFill>
                      <a:schemeClr val="accent2">
                        <a:lumMod val="75000"/>
                      </a:schemeClr>
                    </a:solidFill>
                  </a:tcPr>
                </a:tc>
                <a:tc>
                  <a:txBody>
                    <a:bodyPr/>
                    <a:lstStyle/>
                    <a:p>
                      <a:pPr algn="r" fontAlgn="b"/>
                      <a:r>
                        <a:rPr lang="en-US" sz="1800" b="0" u="none" strike="noStrike" dirty="0">
                          <a:solidFill>
                            <a:schemeClr val="bg1"/>
                          </a:solidFill>
                          <a:effectLst/>
                          <a:latin typeface="Arial" panose="020B0604020202020204" pitchFamily="34" charset="0"/>
                          <a:cs typeface="Arial" panose="020B0604020202020204" pitchFamily="34" charset="0"/>
                        </a:rPr>
                        <a:t>Labor </a:t>
                      </a:r>
                    </a:p>
                    <a:p>
                      <a:pPr algn="r" fontAlgn="b"/>
                      <a:r>
                        <a:rPr lang="en-US" sz="1800" b="0" u="none" strike="noStrike" dirty="0">
                          <a:solidFill>
                            <a:schemeClr val="bg1"/>
                          </a:solidFill>
                          <a:effectLst/>
                          <a:latin typeface="Arial" panose="020B0604020202020204" pitchFamily="34" charset="0"/>
                          <a:cs typeface="Arial" panose="020B0604020202020204" pitchFamily="34" charset="0"/>
                        </a:rPr>
                        <a:t>Income</a:t>
                      </a:r>
                      <a:endParaRPr lang="en-US" sz="1800" b="0" i="0" u="none" strike="noStrike" dirty="0">
                        <a:solidFill>
                          <a:schemeClr val="bg1"/>
                        </a:solidFill>
                        <a:effectLst/>
                        <a:latin typeface="Arial" panose="020B0604020202020204" pitchFamily="34" charset="0"/>
                        <a:cs typeface="Arial" panose="020B0604020202020204" pitchFamily="34" charset="0"/>
                      </a:endParaRPr>
                    </a:p>
                  </a:txBody>
                  <a:tcPr marL="7428" marT="7428" marB="0" anchor="b">
                    <a:lnL>
                      <a:noFill/>
                    </a:lnL>
                    <a:lnR>
                      <a:noFill/>
                    </a:lnR>
                    <a:lnT w="6350" cap="flat" cmpd="sng" algn="ctr">
                      <a:noFill/>
                      <a:prstDash val="solid"/>
                      <a:miter lim="800000"/>
                    </a:lnT>
                    <a:lnB>
                      <a:noFill/>
                    </a:lnB>
                    <a:lnTlToBr w="12700" cmpd="sng">
                      <a:noFill/>
                      <a:prstDash val="solid"/>
                    </a:lnTlToBr>
                    <a:lnBlToTr w="12700" cmpd="sng">
                      <a:noFill/>
                      <a:prstDash val="solid"/>
                    </a:lnBlToTr>
                    <a:solidFill>
                      <a:schemeClr val="accent2">
                        <a:lumMod val="75000"/>
                      </a:schemeClr>
                    </a:solidFill>
                  </a:tcPr>
                </a:tc>
                <a:tc>
                  <a:txBody>
                    <a:bodyPr/>
                    <a:lstStyle/>
                    <a:p>
                      <a:pPr algn="r" fontAlgn="b"/>
                      <a:r>
                        <a:rPr lang="en-US" sz="1800" b="0" u="none" strike="noStrike" dirty="0">
                          <a:solidFill>
                            <a:schemeClr val="bg1"/>
                          </a:solidFill>
                          <a:effectLst/>
                          <a:latin typeface="Arial" panose="020B0604020202020204" pitchFamily="34" charset="0"/>
                          <a:cs typeface="Arial" panose="020B0604020202020204" pitchFamily="34" charset="0"/>
                        </a:rPr>
                        <a:t>GDP</a:t>
                      </a:r>
                      <a:endParaRPr lang="en-US" sz="1800" b="0" i="0" u="none" strike="noStrike" dirty="0">
                        <a:solidFill>
                          <a:schemeClr val="bg1"/>
                        </a:solidFill>
                        <a:effectLst/>
                        <a:latin typeface="Arial" panose="020B0604020202020204" pitchFamily="34" charset="0"/>
                        <a:cs typeface="Arial" panose="020B0604020202020204" pitchFamily="34" charset="0"/>
                      </a:endParaRPr>
                    </a:p>
                  </a:txBody>
                  <a:tcPr marL="7428" marT="7428" marB="0" anchor="b">
                    <a:lnL>
                      <a:noFill/>
                    </a:lnL>
                    <a:lnR>
                      <a:noFill/>
                    </a:lnR>
                    <a:lnT w="6350" cap="flat" cmpd="sng" algn="ctr">
                      <a:noFill/>
                      <a:prstDash val="solid"/>
                      <a:miter lim="800000"/>
                    </a:lnT>
                    <a:lnB>
                      <a:noFill/>
                    </a:lnB>
                    <a:lnTlToBr w="12700" cmpd="sng">
                      <a:noFill/>
                      <a:prstDash val="solid"/>
                    </a:lnTlToBr>
                    <a:lnBlToTr w="12700" cmpd="sng">
                      <a:noFill/>
                      <a:prstDash val="solid"/>
                    </a:lnBlToTr>
                    <a:solidFill>
                      <a:schemeClr val="accent2">
                        <a:lumMod val="75000"/>
                      </a:schemeClr>
                    </a:solidFill>
                  </a:tcPr>
                </a:tc>
                <a:tc>
                  <a:txBody>
                    <a:bodyPr/>
                    <a:lstStyle/>
                    <a:p>
                      <a:pPr algn="r" fontAlgn="b"/>
                      <a:r>
                        <a:rPr lang="en-US" sz="1800" b="0" u="none" strike="noStrike" dirty="0">
                          <a:solidFill>
                            <a:schemeClr val="bg1"/>
                          </a:solidFill>
                          <a:effectLst/>
                          <a:latin typeface="Arial" panose="020B0604020202020204" pitchFamily="34" charset="0"/>
                          <a:cs typeface="Arial" panose="020B0604020202020204" pitchFamily="34" charset="0"/>
                        </a:rPr>
                        <a:t>Gross</a:t>
                      </a:r>
                    </a:p>
                    <a:p>
                      <a:pPr algn="r" fontAlgn="b"/>
                      <a:r>
                        <a:rPr lang="en-US" sz="1800" b="0" u="none" strike="noStrike" dirty="0">
                          <a:solidFill>
                            <a:schemeClr val="bg1"/>
                          </a:solidFill>
                          <a:effectLst/>
                          <a:latin typeface="Arial" panose="020B0604020202020204" pitchFamily="34" charset="0"/>
                          <a:cs typeface="Arial" panose="020B0604020202020204" pitchFamily="34" charset="0"/>
                        </a:rPr>
                        <a:t>Sales</a:t>
                      </a:r>
                      <a:endParaRPr lang="en-US" sz="1800" b="0" i="0" u="none" strike="noStrike" dirty="0">
                        <a:solidFill>
                          <a:schemeClr val="bg1"/>
                        </a:solidFill>
                        <a:effectLst/>
                        <a:latin typeface="Arial" panose="020B0604020202020204" pitchFamily="34" charset="0"/>
                        <a:cs typeface="Arial" panose="020B0604020202020204" pitchFamily="34" charset="0"/>
                      </a:endParaRPr>
                    </a:p>
                  </a:txBody>
                  <a:tcPr marL="7428" marT="7428" marB="0" anchor="b">
                    <a:lnL>
                      <a:noFill/>
                    </a:lnL>
                    <a:lnR w="6350" cap="flat" cmpd="sng" algn="ctr">
                      <a:noFill/>
                      <a:prstDash val="solid"/>
                      <a:miter lim="800000"/>
                    </a:lnR>
                    <a:lnT w="6350" cap="flat" cmpd="sng" algn="ctr">
                      <a:noFill/>
                      <a:prstDash val="solid"/>
                      <a:miter lim="800000"/>
                    </a:lnT>
                    <a:lnB>
                      <a:noFill/>
                    </a:lnB>
                    <a:lnTlToBr w="12700" cmpd="sng">
                      <a:noFill/>
                      <a:prstDash val="solid"/>
                    </a:lnTlToBr>
                    <a:lnBlToTr w="12700" cmpd="sng">
                      <a:noFill/>
                      <a:prstDash val="solid"/>
                    </a:lnBlToTr>
                    <a:solidFill>
                      <a:schemeClr val="accent2">
                        <a:lumMod val="75000"/>
                      </a:schemeClr>
                    </a:solidFill>
                  </a:tcPr>
                </a:tc>
                <a:extLst>
                  <a:ext uri="{0D108BD9-81ED-4DB2-BD59-A6C34878D82A}">
                    <a16:rowId xmlns:a16="http://schemas.microsoft.com/office/drawing/2014/main" val="1519934845"/>
                  </a:ext>
                </a:extLst>
              </a:tr>
              <a:tr h="532902">
                <a:tc>
                  <a:txBody>
                    <a:bodyPr/>
                    <a:lstStyle/>
                    <a:p>
                      <a:pPr algn="r" fontAlgn="ctr"/>
                      <a:r>
                        <a:rPr lang="en-US" sz="2800" b="1" u="none" strike="noStrike" dirty="0">
                          <a:solidFill>
                            <a:schemeClr val="bg1"/>
                          </a:solidFill>
                          <a:effectLst/>
                          <a:latin typeface="Arial" panose="020B0604020202020204" pitchFamily="34" charset="0"/>
                          <a:cs typeface="Arial" panose="020B0604020202020204" pitchFamily="34" charset="0"/>
                        </a:rPr>
                        <a:t> Direct AgriBusiness</a:t>
                      </a:r>
                      <a:endParaRPr lang="en-US" sz="2800" b="1" i="0" u="none" strike="noStrike" dirty="0">
                        <a:solidFill>
                          <a:schemeClr val="bg1"/>
                        </a:solidFill>
                        <a:effectLst/>
                        <a:latin typeface="Arial" panose="020B0604020202020204" pitchFamily="34" charset="0"/>
                        <a:cs typeface="Arial" panose="020B0604020202020204" pitchFamily="34" charset="0"/>
                      </a:endParaRPr>
                    </a:p>
                  </a:txBody>
                  <a:tcPr marL="7428" marT="7428" marB="0" anchor="ctr">
                    <a:lnL w="6350" cap="flat" cmpd="sng" algn="ctr">
                      <a:noFill/>
                      <a:prstDash val="solid"/>
                      <a:miter lim="800000"/>
                    </a:lnL>
                    <a:lnR>
                      <a:noFill/>
                    </a:lnR>
                    <a:lnT>
                      <a:noFill/>
                    </a:lnT>
                    <a:lnB w="6350" cap="flat" cmpd="sng" algn="ctr">
                      <a:noFill/>
                      <a:prstDash val="solid"/>
                      <a:miter lim="800000"/>
                    </a:lnB>
                    <a:lnTlToBr w="12700" cmpd="sng">
                      <a:noFill/>
                      <a:prstDash val="solid"/>
                    </a:lnTlToBr>
                    <a:lnBlToTr w="12700" cmpd="sng">
                      <a:noFill/>
                      <a:prstDash val="solid"/>
                    </a:lnBlToTr>
                    <a:solidFill>
                      <a:schemeClr val="accent2">
                        <a:lumMod val="75000"/>
                      </a:schemeClr>
                    </a:solidFill>
                  </a:tcPr>
                </a:tc>
                <a:tc>
                  <a:txBody>
                    <a:bodyPr/>
                    <a:lstStyle/>
                    <a:p>
                      <a:pPr algn="r" fontAlgn="ctr"/>
                      <a:r>
                        <a:rPr lang="en-US" sz="2800" b="1" u="none" strike="noStrike" dirty="0">
                          <a:solidFill>
                            <a:schemeClr val="bg1"/>
                          </a:solidFill>
                          <a:effectLst/>
                          <a:latin typeface="Arial" panose="020B0604020202020204" pitchFamily="34" charset="0"/>
                          <a:cs typeface="Arial" panose="020B0604020202020204" pitchFamily="34" charset="0"/>
                        </a:rPr>
                        <a:t>84,103</a:t>
                      </a:r>
                      <a:endParaRPr lang="en-US" sz="2800" b="1" i="0" u="none" strike="noStrike" dirty="0">
                        <a:solidFill>
                          <a:schemeClr val="bg1"/>
                        </a:solidFill>
                        <a:effectLst/>
                        <a:latin typeface="Arial" panose="020B0604020202020204" pitchFamily="34" charset="0"/>
                        <a:cs typeface="Arial" panose="020B0604020202020204" pitchFamily="34" charset="0"/>
                      </a:endParaRPr>
                    </a:p>
                  </a:txBody>
                  <a:tcPr marL="7428" marT="7428" marB="0" anchor="ctr">
                    <a:lnL>
                      <a:noFill/>
                    </a:lnL>
                    <a:lnR>
                      <a:noFill/>
                    </a:lnR>
                    <a:lnT>
                      <a:noFill/>
                    </a:lnT>
                    <a:lnB w="6350" cap="flat" cmpd="sng" algn="ctr">
                      <a:noFill/>
                      <a:prstDash val="solid"/>
                      <a:miter lim="800000"/>
                    </a:lnB>
                    <a:lnTlToBr w="12700" cmpd="sng">
                      <a:noFill/>
                      <a:prstDash val="solid"/>
                    </a:lnTlToBr>
                    <a:lnBlToTr w="12700" cmpd="sng">
                      <a:noFill/>
                      <a:prstDash val="solid"/>
                    </a:lnBlToTr>
                    <a:solidFill>
                      <a:schemeClr val="accent2">
                        <a:lumMod val="75000"/>
                      </a:schemeClr>
                    </a:solidFill>
                  </a:tcPr>
                </a:tc>
                <a:tc>
                  <a:txBody>
                    <a:bodyPr/>
                    <a:lstStyle/>
                    <a:p>
                      <a:pPr algn="r" fontAlgn="ctr"/>
                      <a:r>
                        <a:rPr lang="en-US" sz="2800" b="1" u="none" strike="noStrike" dirty="0">
                          <a:solidFill>
                            <a:schemeClr val="bg1"/>
                          </a:solidFill>
                          <a:effectLst/>
                          <a:latin typeface="Arial" panose="020B0604020202020204" pitchFamily="34" charset="0"/>
                          <a:cs typeface="Arial" panose="020B0604020202020204" pitchFamily="34" charset="0"/>
                        </a:rPr>
                        <a:t>$5.5B</a:t>
                      </a:r>
                      <a:endParaRPr lang="en-US" sz="2800" b="1" i="0" u="none" strike="noStrike" dirty="0">
                        <a:solidFill>
                          <a:schemeClr val="bg1"/>
                        </a:solidFill>
                        <a:effectLst/>
                        <a:latin typeface="Arial" panose="020B0604020202020204" pitchFamily="34" charset="0"/>
                        <a:cs typeface="Arial" panose="020B0604020202020204" pitchFamily="34" charset="0"/>
                      </a:endParaRPr>
                    </a:p>
                  </a:txBody>
                  <a:tcPr marL="7428" marT="7428" marB="0" anchor="ctr">
                    <a:lnL>
                      <a:noFill/>
                    </a:lnL>
                    <a:lnR>
                      <a:noFill/>
                    </a:lnR>
                    <a:lnT>
                      <a:noFill/>
                    </a:lnT>
                    <a:lnB w="6350" cap="flat" cmpd="sng" algn="ctr">
                      <a:noFill/>
                      <a:prstDash val="solid"/>
                      <a:miter lim="800000"/>
                    </a:lnB>
                    <a:lnTlToBr w="12700" cmpd="sng">
                      <a:noFill/>
                      <a:prstDash val="solid"/>
                    </a:lnTlToBr>
                    <a:lnBlToTr w="12700" cmpd="sng">
                      <a:noFill/>
                      <a:prstDash val="solid"/>
                    </a:lnBlToTr>
                    <a:solidFill>
                      <a:schemeClr val="accent2">
                        <a:lumMod val="75000"/>
                      </a:schemeClr>
                    </a:solidFill>
                  </a:tcPr>
                </a:tc>
                <a:tc>
                  <a:txBody>
                    <a:bodyPr/>
                    <a:lstStyle/>
                    <a:p>
                      <a:pPr algn="r" fontAlgn="ctr"/>
                      <a:r>
                        <a:rPr lang="en-US" sz="2800" b="1" u="none" strike="noStrike" dirty="0">
                          <a:solidFill>
                            <a:schemeClr val="bg1"/>
                          </a:solidFill>
                          <a:effectLst/>
                          <a:latin typeface="Arial" panose="020B0604020202020204" pitchFamily="34" charset="0"/>
                          <a:cs typeface="Arial" panose="020B0604020202020204" pitchFamily="34" charset="0"/>
                        </a:rPr>
                        <a:t>$10.2B</a:t>
                      </a:r>
                      <a:endParaRPr lang="en-US" sz="2800" b="1" i="0" u="none" strike="noStrike" dirty="0">
                        <a:solidFill>
                          <a:schemeClr val="bg1"/>
                        </a:solidFill>
                        <a:effectLst/>
                        <a:latin typeface="Arial" panose="020B0604020202020204" pitchFamily="34" charset="0"/>
                        <a:cs typeface="Arial" panose="020B0604020202020204" pitchFamily="34" charset="0"/>
                      </a:endParaRPr>
                    </a:p>
                  </a:txBody>
                  <a:tcPr marL="7428" marT="7428" marB="0" anchor="ctr">
                    <a:lnL>
                      <a:noFill/>
                    </a:lnL>
                    <a:lnR>
                      <a:noFill/>
                    </a:lnR>
                    <a:lnT>
                      <a:noFill/>
                    </a:lnT>
                    <a:lnB w="6350" cap="flat" cmpd="sng" algn="ctr">
                      <a:noFill/>
                      <a:prstDash val="solid"/>
                      <a:miter lim="800000"/>
                    </a:lnB>
                    <a:lnTlToBr w="12700" cmpd="sng">
                      <a:noFill/>
                      <a:prstDash val="solid"/>
                    </a:lnTlToBr>
                    <a:lnBlToTr w="12700" cmpd="sng">
                      <a:noFill/>
                      <a:prstDash val="solid"/>
                    </a:lnBlToTr>
                    <a:solidFill>
                      <a:schemeClr val="accent2">
                        <a:lumMod val="75000"/>
                      </a:schemeClr>
                    </a:solidFill>
                  </a:tcPr>
                </a:tc>
                <a:tc>
                  <a:txBody>
                    <a:bodyPr/>
                    <a:lstStyle/>
                    <a:p>
                      <a:pPr algn="r" fontAlgn="ctr"/>
                      <a:r>
                        <a:rPr lang="en-US" sz="2800" b="1" u="none" strike="noStrike" dirty="0">
                          <a:solidFill>
                            <a:schemeClr val="bg1"/>
                          </a:solidFill>
                          <a:effectLst/>
                          <a:latin typeface="Arial" panose="020B0604020202020204" pitchFamily="34" charset="0"/>
                          <a:cs typeface="Arial" panose="020B0604020202020204" pitchFamily="34" charset="0"/>
                        </a:rPr>
                        <a:t>$28.5B</a:t>
                      </a:r>
                      <a:endParaRPr lang="en-US" sz="2800" b="1" i="0" u="none" strike="noStrike" dirty="0">
                        <a:solidFill>
                          <a:schemeClr val="bg1"/>
                        </a:solidFill>
                        <a:effectLst/>
                        <a:latin typeface="Arial" panose="020B0604020202020204" pitchFamily="34" charset="0"/>
                        <a:cs typeface="Arial" panose="020B0604020202020204" pitchFamily="34" charset="0"/>
                      </a:endParaRPr>
                    </a:p>
                  </a:txBody>
                  <a:tcPr marL="7428" marT="7428" marB="0" anchor="ctr">
                    <a:lnL>
                      <a:noFill/>
                    </a:lnL>
                    <a:lnR w="6350" cap="flat" cmpd="sng" algn="ctr">
                      <a:noFill/>
                      <a:prstDash val="solid"/>
                      <a:miter lim="800000"/>
                    </a:lnR>
                    <a:lnT>
                      <a:noFill/>
                    </a:lnT>
                    <a:lnB w="6350" cap="flat" cmpd="sng" algn="ctr">
                      <a:noFill/>
                      <a:prstDash val="solid"/>
                      <a:miter lim="800000"/>
                    </a:lnB>
                    <a:lnTlToBr w="12700" cmpd="sng">
                      <a:noFill/>
                      <a:prstDash val="solid"/>
                    </a:lnTlToBr>
                    <a:lnBlToTr w="12700" cmpd="sng">
                      <a:noFill/>
                      <a:prstDash val="solid"/>
                    </a:lnBlToTr>
                    <a:solidFill>
                      <a:schemeClr val="accent2">
                        <a:lumMod val="75000"/>
                      </a:schemeClr>
                    </a:solidFill>
                  </a:tcPr>
                </a:tc>
                <a:extLst>
                  <a:ext uri="{0D108BD9-81ED-4DB2-BD59-A6C34878D82A}">
                    <a16:rowId xmlns:a16="http://schemas.microsoft.com/office/drawing/2014/main" val="3790522672"/>
                  </a:ext>
                </a:extLst>
              </a:tr>
              <a:tr h="502920">
                <a:tc>
                  <a:txBody>
                    <a:bodyPr/>
                    <a:lstStyle/>
                    <a:p>
                      <a:pPr algn="r" fontAlgn="ctr"/>
                      <a:r>
                        <a:rPr lang="en-US" sz="2600" b="0" u="none" strike="noStrike" dirty="0">
                          <a:effectLst/>
                          <a:latin typeface="Arial" panose="020B0604020202020204" pitchFamily="34" charset="0"/>
                          <a:cs typeface="Arial" panose="020B0604020202020204" pitchFamily="34" charset="0"/>
                        </a:rPr>
                        <a:t> Production Agriculture </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7428" marT="7428" marB="0" anchor="ctr">
                    <a:lnL w="6350" cap="flat" cmpd="sng" algn="ctr">
                      <a:noFill/>
                      <a:prstDash val="solid"/>
                      <a:miter lim="800000"/>
                    </a:lnL>
                    <a:lnR>
                      <a:noFill/>
                    </a:lnR>
                    <a:lnT>
                      <a:noFill/>
                    </a:lnT>
                    <a:lnB w="6350" cap="flat" cmpd="sng" algn="ctr">
                      <a:noFill/>
                      <a:prstDash val="solid"/>
                      <a:miter lim="800000"/>
                    </a:lnB>
                    <a:lnTlToBr w="12700" cmpd="sng">
                      <a:noFill/>
                      <a:prstDash val="solid"/>
                    </a:lnTlToBr>
                    <a:lnBlToTr w="12700" cmpd="sng">
                      <a:noFill/>
                      <a:prstDash val="solid"/>
                    </a:lnBlToTr>
                    <a:solidFill>
                      <a:schemeClr val="accent2">
                        <a:lumMod val="60000"/>
                        <a:lumOff val="40000"/>
                      </a:schemeClr>
                    </a:solidFill>
                  </a:tcPr>
                </a:tc>
                <a:tc>
                  <a:txBody>
                    <a:bodyPr/>
                    <a:lstStyle/>
                    <a:p>
                      <a:pPr algn="r" fontAlgn="ctr"/>
                      <a:r>
                        <a:rPr lang="en-US" sz="2600" b="0" u="none" strike="noStrike" dirty="0">
                          <a:effectLst/>
                          <a:latin typeface="Arial" panose="020B0604020202020204" pitchFamily="34" charset="0"/>
                          <a:cs typeface="Arial" panose="020B0604020202020204" pitchFamily="34" charset="0"/>
                        </a:rPr>
                        <a:t>13,530</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7428" marT="7428" marB="0" anchor="ctr">
                    <a:lnL>
                      <a:noFill/>
                    </a:lnL>
                    <a:lnR>
                      <a:noFill/>
                    </a:lnR>
                    <a:lnT>
                      <a:noFill/>
                    </a:lnT>
                    <a:lnB w="6350" cap="flat" cmpd="sng" algn="ctr">
                      <a:noFill/>
                      <a:prstDash val="solid"/>
                      <a:miter lim="800000"/>
                    </a:lnB>
                    <a:lnTlToBr w="12700" cmpd="sng">
                      <a:noFill/>
                      <a:prstDash val="solid"/>
                    </a:lnTlToBr>
                    <a:lnBlToTr w="12700" cmpd="sng">
                      <a:noFill/>
                      <a:prstDash val="solid"/>
                    </a:lnBlToTr>
                    <a:solidFill>
                      <a:schemeClr val="accent2">
                        <a:lumMod val="60000"/>
                        <a:lumOff val="40000"/>
                      </a:schemeClr>
                    </a:solidFill>
                  </a:tcPr>
                </a:tc>
                <a:tc>
                  <a:txBody>
                    <a:bodyPr/>
                    <a:lstStyle/>
                    <a:p>
                      <a:pPr algn="r" fontAlgn="ctr"/>
                      <a:r>
                        <a:rPr lang="en-US" sz="2600" b="0" u="none" strike="noStrike" dirty="0">
                          <a:effectLst/>
                          <a:latin typeface="Arial" panose="020B0604020202020204" pitchFamily="34" charset="0"/>
                          <a:cs typeface="Arial" panose="020B0604020202020204" pitchFamily="34" charset="0"/>
                        </a:rPr>
                        <a:t>$231M</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7428" marT="7428" marB="0" anchor="ctr">
                    <a:lnL>
                      <a:noFill/>
                    </a:lnL>
                    <a:lnR>
                      <a:noFill/>
                    </a:lnR>
                    <a:lnT>
                      <a:noFill/>
                    </a:lnT>
                    <a:lnB w="6350" cap="flat" cmpd="sng" algn="ctr">
                      <a:noFill/>
                      <a:prstDash val="solid"/>
                      <a:miter lim="800000"/>
                    </a:lnB>
                    <a:lnTlToBr w="12700" cmpd="sng">
                      <a:noFill/>
                      <a:prstDash val="solid"/>
                    </a:lnTlToBr>
                    <a:lnBlToTr w="12700" cmpd="sng">
                      <a:noFill/>
                      <a:prstDash val="solid"/>
                    </a:lnBlToTr>
                    <a:solidFill>
                      <a:schemeClr val="accent2">
                        <a:lumMod val="60000"/>
                        <a:lumOff val="40000"/>
                      </a:schemeClr>
                    </a:solidFill>
                  </a:tcPr>
                </a:tc>
                <a:tc>
                  <a:txBody>
                    <a:bodyPr/>
                    <a:lstStyle/>
                    <a:p>
                      <a:pPr algn="r" fontAlgn="ctr"/>
                      <a:r>
                        <a:rPr lang="en-US" sz="2600" b="0" u="none" strike="noStrike" dirty="0">
                          <a:effectLst/>
                          <a:latin typeface="Arial" panose="020B0604020202020204" pitchFamily="34" charset="0"/>
                          <a:cs typeface="Arial" panose="020B0604020202020204" pitchFamily="34" charset="0"/>
                        </a:rPr>
                        <a:t>$499M</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7428" marT="7428" marB="0" anchor="ctr">
                    <a:lnL>
                      <a:noFill/>
                    </a:lnL>
                    <a:lnR>
                      <a:noFill/>
                    </a:lnR>
                    <a:lnT>
                      <a:noFill/>
                    </a:lnT>
                    <a:lnB w="6350" cap="flat" cmpd="sng" algn="ctr">
                      <a:noFill/>
                      <a:prstDash val="solid"/>
                      <a:miter lim="800000"/>
                    </a:lnB>
                    <a:lnTlToBr w="12700" cmpd="sng">
                      <a:noFill/>
                      <a:prstDash val="solid"/>
                    </a:lnTlToBr>
                    <a:lnBlToTr w="12700" cmpd="sng">
                      <a:noFill/>
                      <a:prstDash val="solid"/>
                    </a:lnBlToTr>
                    <a:solidFill>
                      <a:schemeClr val="accent2">
                        <a:lumMod val="60000"/>
                        <a:lumOff val="40000"/>
                      </a:schemeClr>
                    </a:solidFill>
                  </a:tcPr>
                </a:tc>
                <a:tc>
                  <a:txBody>
                    <a:bodyPr/>
                    <a:lstStyle/>
                    <a:p>
                      <a:pPr algn="r" fontAlgn="ctr"/>
                      <a:r>
                        <a:rPr lang="en-US" sz="2600" b="0" u="none" strike="noStrike" dirty="0">
                          <a:effectLst/>
                          <a:latin typeface="Arial" panose="020B0604020202020204" pitchFamily="34" charset="0"/>
                          <a:cs typeface="Arial" panose="020B0604020202020204" pitchFamily="34" charset="0"/>
                        </a:rPr>
                        <a:t>$1.6B</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7428" marT="7428" marB="0" anchor="ctr">
                    <a:lnL>
                      <a:noFill/>
                    </a:lnL>
                    <a:lnR w="6350" cap="flat" cmpd="sng" algn="ctr">
                      <a:noFill/>
                      <a:prstDash val="solid"/>
                      <a:miter lim="800000"/>
                    </a:lnR>
                    <a:lnT>
                      <a:noFill/>
                    </a:lnT>
                    <a:lnB w="6350" cap="flat" cmpd="sng" algn="ctr">
                      <a:noFill/>
                      <a:prstDash val="solid"/>
                      <a:miter lim="800000"/>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3989903937"/>
                  </a:ext>
                </a:extLst>
              </a:tr>
              <a:tr h="502920">
                <a:tc>
                  <a:txBody>
                    <a:bodyPr/>
                    <a:lstStyle/>
                    <a:p>
                      <a:pPr algn="r" fontAlgn="ctr"/>
                      <a:r>
                        <a:rPr lang="en-US" sz="2600" b="0" u="none" strike="noStrike" dirty="0">
                          <a:effectLst/>
                          <a:latin typeface="Arial" panose="020B0604020202020204" pitchFamily="34" charset="0"/>
                          <a:cs typeface="Arial" panose="020B0604020202020204" pitchFamily="34" charset="0"/>
                        </a:rPr>
                        <a:t> Processing Manufacturers</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7428" marT="7428" marB="0" anchor="ctr">
                    <a:lnL w="6350" cap="flat" cmpd="sng" algn="ctr">
                      <a:noFill/>
                      <a:prstDash val="solid"/>
                      <a:miter lim="800000"/>
                    </a:lnL>
                    <a:lnR>
                      <a:noFill/>
                    </a:lnR>
                    <a:lnT>
                      <a:noFill/>
                    </a:lnT>
                    <a:lnB w="6350" cap="flat" cmpd="sng" algn="ctr">
                      <a:noFill/>
                      <a:prstDash val="solid"/>
                      <a:miter lim="800000"/>
                    </a:lnB>
                    <a:lnTlToBr w="12700" cmpd="sng">
                      <a:noFill/>
                      <a:prstDash val="solid"/>
                    </a:lnTlToBr>
                    <a:lnBlToTr w="12700" cmpd="sng">
                      <a:noFill/>
                      <a:prstDash val="solid"/>
                    </a:lnBlToTr>
                    <a:solidFill>
                      <a:schemeClr val="accent2">
                        <a:lumMod val="60000"/>
                        <a:lumOff val="40000"/>
                      </a:schemeClr>
                    </a:solidFill>
                  </a:tcPr>
                </a:tc>
                <a:tc>
                  <a:txBody>
                    <a:bodyPr/>
                    <a:lstStyle/>
                    <a:p>
                      <a:pPr marL="0" algn="r" defTabSz="914400" rtl="0" eaLnBrk="1" fontAlgn="ctr" latinLnBrk="0" hangingPunct="1"/>
                      <a:r>
                        <a:rPr lang="en-US" sz="2600" b="0" u="none" strike="noStrike" kern="1200" dirty="0">
                          <a:solidFill>
                            <a:schemeClr val="tx1"/>
                          </a:solidFill>
                          <a:effectLst/>
                          <a:latin typeface="Arial" panose="020B0604020202020204" pitchFamily="34" charset="0"/>
                          <a:ea typeface="+mn-ea"/>
                          <a:cs typeface="Arial" panose="020B0604020202020204" pitchFamily="34" charset="0"/>
                        </a:rPr>
                        <a:t>21,388</a:t>
                      </a:r>
                    </a:p>
                  </a:txBody>
                  <a:tcPr marL="7428" marT="7428" marB="0" anchor="ctr">
                    <a:lnL>
                      <a:noFill/>
                    </a:lnL>
                    <a:lnR>
                      <a:noFill/>
                    </a:lnR>
                    <a:lnT>
                      <a:noFill/>
                    </a:lnT>
                    <a:lnB w="6350" cap="flat" cmpd="sng" algn="ctr">
                      <a:noFill/>
                      <a:prstDash val="solid"/>
                      <a:miter lim="800000"/>
                    </a:lnB>
                    <a:lnTlToBr w="12700" cmpd="sng">
                      <a:noFill/>
                      <a:prstDash val="solid"/>
                    </a:lnTlToBr>
                    <a:lnBlToTr w="12700" cmpd="sng">
                      <a:noFill/>
                      <a:prstDash val="solid"/>
                    </a:lnBlToTr>
                    <a:solidFill>
                      <a:schemeClr val="accent2">
                        <a:lumMod val="60000"/>
                        <a:lumOff val="40000"/>
                      </a:schemeClr>
                    </a:solidFill>
                  </a:tcPr>
                </a:tc>
                <a:tc>
                  <a:txBody>
                    <a:bodyPr/>
                    <a:lstStyle/>
                    <a:p>
                      <a:pPr algn="r" fontAlgn="ctr"/>
                      <a:r>
                        <a:rPr lang="en-US" sz="2600" b="0" u="none" strike="noStrike" dirty="0">
                          <a:effectLst/>
                          <a:latin typeface="Arial" panose="020B0604020202020204" pitchFamily="34" charset="0"/>
                          <a:cs typeface="Arial" panose="020B0604020202020204" pitchFamily="34" charset="0"/>
                        </a:rPr>
                        <a:t>$1.6B</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7428" marT="7428" marB="0" anchor="ctr">
                    <a:lnL>
                      <a:noFill/>
                    </a:lnL>
                    <a:lnR>
                      <a:noFill/>
                    </a:lnR>
                    <a:lnT>
                      <a:noFill/>
                    </a:lnT>
                    <a:lnB w="6350" cap="flat" cmpd="sng" algn="ctr">
                      <a:noFill/>
                      <a:prstDash val="solid"/>
                      <a:miter lim="800000"/>
                    </a:lnB>
                    <a:lnTlToBr w="12700" cmpd="sng">
                      <a:noFill/>
                      <a:prstDash val="solid"/>
                    </a:lnTlToBr>
                    <a:lnBlToTr w="12700" cmpd="sng">
                      <a:noFill/>
                      <a:prstDash val="solid"/>
                    </a:lnBlToTr>
                    <a:solidFill>
                      <a:schemeClr val="accent2">
                        <a:lumMod val="60000"/>
                        <a:lumOff val="40000"/>
                      </a:schemeClr>
                    </a:solidFill>
                  </a:tcPr>
                </a:tc>
                <a:tc>
                  <a:txBody>
                    <a:bodyPr/>
                    <a:lstStyle/>
                    <a:p>
                      <a:pPr algn="r" fontAlgn="ctr"/>
                      <a:r>
                        <a:rPr lang="en-US" sz="2600" b="0" u="none" strike="noStrike" dirty="0">
                          <a:effectLst/>
                          <a:latin typeface="Arial" panose="020B0604020202020204" pitchFamily="34" charset="0"/>
                          <a:cs typeface="Arial" panose="020B0604020202020204" pitchFamily="34" charset="0"/>
                        </a:rPr>
                        <a:t>$3.8B</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7428" marT="7428" marB="0" anchor="ctr">
                    <a:lnL>
                      <a:noFill/>
                    </a:lnL>
                    <a:lnR>
                      <a:noFill/>
                    </a:lnR>
                    <a:lnT>
                      <a:noFill/>
                    </a:lnT>
                    <a:lnB w="6350" cap="flat" cmpd="sng" algn="ctr">
                      <a:noFill/>
                      <a:prstDash val="solid"/>
                      <a:miter lim="800000"/>
                    </a:lnB>
                    <a:lnTlToBr w="12700" cmpd="sng">
                      <a:noFill/>
                      <a:prstDash val="solid"/>
                    </a:lnTlToBr>
                    <a:lnBlToTr w="12700" cmpd="sng">
                      <a:noFill/>
                      <a:prstDash val="solid"/>
                    </a:lnBlToTr>
                    <a:solidFill>
                      <a:schemeClr val="accent2">
                        <a:lumMod val="60000"/>
                        <a:lumOff val="40000"/>
                      </a:schemeClr>
                    </a:solidFill>
                  </a:tcPr>
                </a:tc>
                <a:tc>
                  <a:txBody>
                    <a:bodyPr/>
                    <a:lstStyle/>
                    <a:p>
                      <a:pPr algn="r" fontAlgn="ctr"/>
                      <a:r>
                        <a:rPr lang="en-US" sz="2600" b="0" u="none" strike="noStrike" dirty="0">
                          <a:effectLst/>
                          <a:latin typeface="Arial" panose="020B0604020202020204" pitchFamily="34" charset="0"/>
                          <a:cs typeface="Arial" panose="020B0604020202020204" pitchFamily="34" charset="0"/>
                        </a:rPr>
                        <a:t>$12.9B</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7428" marT="7428" marB="0" anchor="ctr">
                    <a:lnL>
                      <a:noFill/>
                    </a:lnL>
                    <a:lnR w="6350" cap="flat" cmpd="sng" algn="ctr">
                      <a:noFill/>
                      <a:prstDash val="solid"/>
                      <a:miter lim="800000"/>
                    </a:lnR>
                    <a:lnT>
                      <a:noFill/>
                    </a:lnT>
                    <a:lnB w="6350" cap="flat" cmpd="sng" algn="ctr">
                      <a:noFill/>
                      <a:prstDash val="solid"/>
                      <a:miter lim="800000"/>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3975462552"/>
                  </a:ext>
                </a:extLst>
              </a:tr>
              <a:tr h="502920">
                <a:tc>
                  <a:txBody>
                    <a:bodyPr/>
                    <a:lstStyle/>
                    <a:p>
                      <a:pPr algn="r" fontAlgn="ctr"/>
                      <a:r>
                        <a:rPr lang="en-US" sz="2600" b="0" u="none" strike="noStrike" dirty="0">
                          <a:effectLst/>
                          <a:latin typeface="Arial" panose="020B0604020202020204" pitchFamily="34" charset="0"/>
                          <a:cs typeface="Arial" panose="020B0604020202020204" pitchFamily="34" charset="0"/>
                        </a:rPr>
                        <a:t>Inputs &amp; Services</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7428" marT="7428" marB="0" anchor="ctr">
                    <a:lnL w="6350" cap="flat" cmpd="sng" algn="ctr">
                      <a:noFill/>
                      <a:prstDash val="solid"/>
                      <a:miter lim="800000"/>
                    </a:lnL>
                    <a:lnR>
                      <a:noFill/>
                    </a:lnR>
                    <a:lnT>
                      <a:noFill/>
                    </a:lnT>
                    <a:lnB w="6350" cap="flat" cmpd="sng" algn="ctr">
                      <a:noFill/>
                      <a:prstDash val="solid"/>
                      <a:miter lim="800000"/>
                    </a:lnB>
                    <a:lnTlToBr w="12700" cmpd="sng">
                      <a:noFill/>
                      <a:prstDash val="solid"/>
                    </a:lnTlToBr>
                    <a:lnBlToTr w="12700" cmpd="sng">
                      <a:noFill/>
                      <a:prstDash val="solid"/>
                    </a:lnBlToTr>
                    <a:solidFill>
                      <a:schemeClr val="accent2">
                        <a:lumMod val="60000"/>
                        <a:lumOff val="40000"/>
                      </a:schemeClr>
                    </a:solidFill>
                  </a:tcPr>
                </a:tc>
                <a:tc>
                  <a:txBody>
                    <a:bodyPr/>
                    <a:lstStyle/>
                    <a:p>
                      <a:pPr algn="r" fontAlgn="ctr"/>
                      <a:r>
                        <a:rPr lang="en-US" sz="2600" b="0" u="none" strike="noStrike" dirty="0">
                          <a:effectLst/>
                          <a:latin typeface="Arial" panose="020B0604020202020204" pitchFamily="34" charset="0"/>
                          <a:cs typeface="Arial" panose="020B0604020202020204" pitchFamily="34" charset="0"/>
                        </a:rPr>
                        <a:t>49,185</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7428" marT="7428" marB="0" anchor="ctr">
                    <a:lnL>
                      <a:noFill/>
                    </a:lnL>
                    <a:lnR>
                      <a:noFill/>
                    </a:lnR>
                    <a:lnT>
                      <a:noFill/>
                    </a:lnT>
                    <a:lnB w="6350" cap="flat" cmpd="sng" algn="ctr">
                      <a:noFill/>
                      <a:prstDash val="solid"/>
                      <a:miter lim="800000"/>
                    </a:lnB>
                    <a:lnTlToBr w="12700" cmpd="sng">
                      <a:noFill/>
                      <a:prstDash val="solid"/>
                    </a:lnTlToBr>
                    <a:lnBlToTr w="12700" cmpd="sng">
                      <a:noFill/>
                      <a:prstDash val="solid"/>
                    </a:lnBlToTr>
                    <a:solidFill>
                      <a:schemeClr val="accent2">
                        <a:lumMod val="60000"/>
                        <a:lumOff val="40000"/>
                      </a:schemeClr>
                    </a:solidFill>
                  </a:tcPr>
                </a:tc>
                <a:tc>
                  <a:txBody>
                    <a:bodyPr/>
                    <a:lstStyle/>
                    <a:p>
                      <a:pPr algn="r" fontAlgn="ctr"/>
                      <a:r>
                        <a:rPr lang="en-US" sz="2600" b="0" u="none" strike="noStrike" dirty="0">
                          <a:effectLst/>
                          <a:latin typeface="Arial" panose="020B0604020202020204" pitchFamily="34" charset="0"/>
                          <a:cs typeface="Arial" panose="020B0604020202020204" pitchFamily="34" charset="0"/>
                        </a:rPr>
                        <a:t>$3.6B</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7428" marT="7428" marB="0" anchor="ctr">
                    <a:lnL>
                      <a:noFill/>
                    </a:lnL>
                    <a:lnR>
                      <a:noFill/>
                    </a:lnR>
                    <a:lnT>
                      <a:noFill/>
                    </a:lnT>
                    <a:lnB w="6350" cap="flat" cmpd="sng" algn="ctr">
                      <a:noFill/>
                      <a:prstDash val="solid"/>
                      <a:miter lim="800000"/>
                    </a:lnB>
                    <a:lnTlToBr w="12700" cmpd="sng">
                      <a:noFill/>
                      <a:prstDash val="solid"/>
                    </a:lnTlToBr>
                    <a:lnBlToTr w="12700" cmpd="sng">
                      <a:noFill/>
                      <a:prstDash val="solid"/>
                    </a:lnBlToTr>
                    <a:solidFill>
                      <a:schemeClr val="accent2">
                        <a:lumMod val="60000"/>
                        <a:lumOff val="40000"/>
                      </a:schemeClr>
                    </a:solidFill>
                  </a:tcPr>
                </a:tc>
                <a:tc>
                  <a:txBody>
                    <a:bodyPr/>
                    <a:lstStyle/>
                    <a:p>
                      <a:pPr algn="r" fontAlgn="ctr"/>
                      <a:r>
                        <a:rPr lang="en-US" sz="2600" b="0" u="none" strike="noStrike" dirty="0">
                          <a:effectLst/>
                          <a:latin typeface="Arial" panose="020B0604020202020204" pitchFamily="34" charset="0"/>
                          <a:cs typeface="Arial" panose="020B0604020202020204" pitchFamily="34" charset="0"/>
                        </a:rPr>
                        <a:t>$5.8B</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7428" marT="7428" marB="0" anchor="ctr">
                    <a:lnL>
                      <a:noFill/>
                    </a:lnL>
                    <a:lnR>
                      <a:noFill/>
                    </a:lnR>
                    <a:lnT>
                      <a:noFill/>
                    </a:lnT>
                    <a:lnB w="6350" cap="flat" cmpd="sng" algn="ctr">
                      <a:noFill/>
                      <a:prstDash val="solid"/>
                      <a:miter lim="800000"/>
                    </a:lnB>
                    <a:lnTlToBr w="12700" cmpd="sng">
                      <a:noFill/>
                      <a:prstDash val="solid"/>
                    </a:lnTlToBr>
                    <a:lnBlToTr w="12700" cmpd="sng">
                      <a:noFill/>
                      <a:prstDash val="solid"/>
                    </a:lnBlToTr>
                    <a:solidFill>
                      <a:schemeClr val="accent2">
                        <a:lumMod val="60000"/>
                        <a:lumOff val="40000"/>
                      </a:schemeClr>
                    </a:solidFill>
                  </a:tcPr>
                </a:tc>
                <a:tc>
                  <a:txBody>
                    <a:bodyPr/>
                    <a:lstStyle/>
                    <a:p>
                      <a:pPr algn="r" fontAlgn="ctr"/>
                      <a:r>
                        <a:rPr lang="en-US" sz="2600" b="0" u="none" strike="noStrike" dirty="0">
                          <a:effectLst/>
                          <a:latin typeface="Arial" panose="020B0604020202020204" pitchFamily="34" charset="0"/>
                          <a:cs typeface="Arial" panose="020B0604020202020204" pitchFamily="34" charset="0"/>
                        </a:rPr>
                        <a:t>$14.1B</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7428" marT="7428" marB="0" anchor="ctr">
                    <a:lnL>
                      <a:noFill/>
                    </a:lnL>
                    <a:lnR w="6350" cap="flat" cmpd="sng" algn="ctr">
                      <a:noFill/>
                      <a:prstDash val="solid"/>
                      <a:miter lim="800000"/>
                    </a:lnR>
                    <a:lnT>
                      <a:noFill/>
                    </a:lnT>
                    <a:lnB w="6350" cap="flat" cmpd="sng" algn="ctr">
                      <a:noFill/>
                      <a:prstDash val="solid"/>
                      <a:miter lim="800000"/>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1211301756"/>
                  </a:ext>
                </a:extLst>
              </a:tr>
            </a:tbl>
          </a:graphicData>
        </a:graphic>
      </p:graphicFrame>
      <p:grpSp>
        <p:nvGrpSpPr>
          <p:cNvPr id="5" name="Group 4">
            <a:extLst>
              <a:ext uri="{FF2B5EF4-FFF2-40B4-BE49-F238E27FC236}">
                <a16:creationId xmlns:a16="http://schemas.microsoft.com/office/drawing/2014/main" id="{2D37136A-0639-4C45-A95F-81DB3E2A2E9A}"/>
              </a:ext>
            </a:extLst>
          </p:cNvPr>
          <p:cNvGrpSpPr/>
          <p:nvPr/>
        </p:nvGrpSpPr>
        <p:grpSpPr>
          <a:xfrm>
            <a:off x="0" y="4113247"/>
            <a:ext cx="10064904" cy="1944653"/>
            <a:chOff x="0" y="4113247"/>
            <a:chExt cx="10064904" cy="1944653"/>
          </a:xfrm>
        </p:grpSpPr>
        <p:sp>
          <p:nvSpPr>
            <p:cNvPr id="12" name="Arrow: Up 11">
              <a:extLst>
                <a:ext uri="{FF2B5EF4-FFF2-40B4-BE49-F238E27FC236}">
                  <a16:creationId xmlns:a16="http://schemas.microsoft.com/office/drawing/2014/main" id="{DFE13A8D-DA5E-467F-A496-14A58C4CFD6A}"/>
                </a:ext>
              </a:extLst>
            </p:cNvPr>
            <p:cNvSpPr/>
            <p:nvPr/>
          </p:nvSpPr>
          <p:spPr>
            <a:xfrm>
              <a:off x="8548678" y="4113247"/>
              <a:ext cx="1516226" cy="413026"/>
            </a:xfrm>
            <a:prstGeom prst="upArrow">
              <a:avLst>
                <a:gd name="adj1" fmla="val 50000"/>
                <a:gd name="adj2" fmla="val 100000"/>
              </a:avLst>
            </a:prstGeom>
            <a:solidFill>
              <a:schemeClr val="bg1">
                <a:lumMod val="8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8BA5F20-7AD9-41EE-9A38-F6B712ED131E}"/>
                </a:ext>
              </a:extLst>
            </p:cNvPr>
            <p:cNvSpPr/>
            <p:nvPr/>
          </p:nvSpPr>
          <p:spPr>
            <a:xfrm>
              <a:off x="0" y="4508500"/>
              <a:ext cx="10052204" cy="1549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C53D275F-FDAE-4E02-9941-F1F8762AA4F3}"/>
                </a:ext>
              </a:extLst>
            </p:cNvPr>
            <p:cNvSpPr txBox="1"/>
            <p:nvPr/>
          </p:nvSpPr>
          <p:spPr>
            <a:xfrm>
              <a:off x="1168400" y="4607712"/>
              <a:ext cx="8636000" cy="1450188"/>
            </a:xfrm>
            <a:prstGeom prst="rect">
              <a:avLst/>
            </a:prstGeom>
            <a:noFill/>
          </p:spPr>
          <p:txBody>
            <a:bodyPr wrap="none" lIns="0" tIns="0" rIns="0" bIns="0" rtlCol="0">
              <a:noAutofit/>
            </a:bodyPr>
            <a:lstStyle/>
            <a:p>
              <a:pPr algn="l"/>
              <a:r>
                <a:rPr lang="en-US" sz="1400" dirty="0">
                  <a:solidFill>
                    <a:schemeClr val="tx1">
                      <a:lumMod val="50000"/>
                      <a:lumOff val="50000"/>
                    </a:schemeClr>
                  </a:solidFill>
                  <a:latin typeface="Arial" panose="020B0604020202020204" pitchFamily="34" charset="0"/>
                  <a:cs typeface="Arial" panose="020B0604020202020204" pitchFamily="34" charset="0"/>
                </a:rPr>
                <a:t>Definitions</a:t>
              </a:r>
            </a:p>
            <a:p>
              <a:r>
                <a:rPr lang="en-US" b="1" dirty="0">
                  <a:solidFill>
                    <a:schemeClr val="tx1">
                      <a:lumMod val="75000"/>
                      <a:lumOff val="25000"/>
                    </a:schemeClr>
                  </a:solidFill>
                  <a:latin typeface="Arial" panose="020B0604020202020204" pitchFamily="34" charset="0"/>
                  <a:cs typeface="Arial" panose="020B0604020202020204" pitchFamily="34" charset="0"/>
                </a:rPr>
                <a:t>Jobs: </a:t>
              </a:r>
              <a:r>
                <a:rPr lang="en-US" dirty="0">
                  <a:solidFill>
                    <a:schemeClr val="tx1">
                      <a:lumMod val="75000"/>
                      <a:lumOff val="25000"/>
                    </a:schemeClr>
                  </a:solidFill>
                  <a:latin typeface="Arial" panose="020B0604020202020204" pitchFamily="34" charset="0"/>
                  <a:cs typeface="Arial" panose="020B0604020202020204" pitchFamily="34" charset="0"/>
                </a:rPr>
                <a:t>Annual average full- or part-time jobs</a:t>
              </a:r>
            </a:p>
            <a:p>
              <a:r>
                <a:rPr lang="en-US" b="1" dirty="0">
                  <a:solidFill>
                    <a:schemeClr val="tx1">
                      <a:lumMod val="75000"/>
                      <a:lumOff val="25000"/>
                    </a:schemeClr>
                  </a:solidFill>
                  <a:latin typeface="Arial" panose="020B0604020202020204" pitchFamily="34" charset="0"/>
                  <a:cs typeface="Arial" panose="020B0604020202020204" pitchFamily="34" charset="0"/>
                </a:rPr>
                <a:t>Labor Income: </a:t>
              </a:r>
              <a:r>
                <a:rPr lang="en-US" dirty="0">
                  <a:solidFill>
                    <a:schemeClr val="tx1">
                      <a:lumMod val="75000"/>
                      <a:lumOff val="25000"/>
                    </a:schemeClr>
                  </a:solidFill>
                  <a:latin typeface="Arial" panose="020B0604020202020204" pitchFamily="34" charset="0"/>
                  <a:cs typeface="Arial" panose="020B0604020202020204" pitchFamily="34" charset="0"/>
                </a:rPr>
                <a:t>Worker wages, benefits, and owner pay</a:t>
              </a:r>
            </a:p>
            <a:p>
              <a:r>
                <a:rPr lang="en-US" b="1" dirty="0">
                  <a:solidFill>
                    <a:schemeClr val="tx1">
                      <a:lumMod val="75000"/>
                      <a:lumOff val="25000"/>
                    </a:schemeClr>
                  </a:solidFill>
                  <a:latin typeface="Arial" panose="020B0604020202020204" pitchFamily="34" charset="0"/>
                  <a:cs typeface="Arial" panose="020B0604020202020204" pitchFamily="34" charset="0"/>
                </a:rPr>
                <a:t>GDP: </a:t>
              </a:r>
              <a:r>
                <a:rPr lang="en-US" dirty="0">
                  <a:solidFill>
                    <a:schemeClr val="tx1">
                      <a:lumMod val="75000"/>
                      <a:lumOff val="25000"/>
                    </a:schemeClr>
                  </a:solidFill>
                  <a:latin typeface="Arial" panose="020B0604020202020204" pitchFamily="34" charset="0"/>
                  <a:cs typeface="Arial" panose="020B0604020202020204" pitchFamily="34" charset="0"/>
                </a:rPr>
                <a:t>Gross Domestic Product or the total market value of final goods or services</a:t>
              </a:r>
            </a:p>
            <a:p>
              <a:r>
                <a:rPr lang="en-US" b="1" dirty="0">
                  <a:solidFill>
                    <a:schemeClr val="tx1">
                      <a:lumMod val="75000"/>
                      <a:lumOff val="25000"/>
                    </a:schemeClr>
                  </a:solidFill>
                  <a:latin typeface="Arial" panose="020B0604020202020204" pitchFamily="34" charset="0"/>
                  <a:cs typeface="Arial" panose="020B0604020202020204" pitchFamily="34" charset="0"/>
                </a:rPr>
                <a:t>Gross Sales:  </a:t>
              </a:r>
              <a:r>
                <a:rPr lang="en-US" dirty="0">
                  <a:solidFill>
                    <a:schemeClr val="tx1">
                      <a:lumMod val="75000"/>
                      <a:lumOff val="25000"/>
                    </a:schemeClr>
                  </a:solidFill>
                  <a:latin typeface="Arial" panose="020B0604020202020204" pitchFamily="34" charset="0"/>
                  <a:cs typeface="Arial" panose="020B0604020202020204" pitchFamily="34" charset="0"/>
                </a:rPr>
                <a:t>Total value of all sales and equal to GDP plus intermediate sales</a:t>
              </a:r>
            </a:p>
          </p:txBody>
        </p:sp>
      </p:grpSp>
      <p:sp>
        <p:nvSpPr>
          <p:cNvPr id="11" name="Content Placeholder 5">
            <a:extLst>
              <a:ext uri="{FF2B5EF4-FFF2-40B4-BE49-F238E27FC236}">
                <a16:creationId xmlns:a16="http://schemas.microsoft.com/office/drawing/2014/main" id="{ADF12779-1FB1-443F-B4FF-0272F49A6269}"/>
              </a:ext>
            </a:extLst>
          </p:cNvPr>
          <p:cNvSpPr txBox="1">
            <a:spLocks/>
          </p:cNvSpPr>
          <p:nvPr/>
        </p:nvSpPr>
        <p:spPr>
          <a:xfrm>
            <a:off x="1083672" y="6213260"/>
            <a:ext cx="4851907" cy="452384"/>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200"/>
              </a:spcBef>
              <a:buNone/>
            </a:pPr>
            <a:r>
              <a:rPr lang="en-US" sz="1200" dirty="0">
                <a:solidFill>
                  <a:schemeClr val="tx1">
                    <a:lumMod val="50000"/>
                    <a:lumOff val="50000"/>
                  </a:schemeClr>
                </a:solidFill>
                <a:latin typeface="Arial" panose="020B0604020202020204" pitchFamily="34" charset="0"/>
                <a:cs typeface="Arial" panose="020B0604020202020204" pitchFamily="34" charset="0"/>
              </a:rPr>
              <a:t>Notes: In 2020 Dollars. M for millions, B for billions. GDP is Gross Domestic Product. Numbers may not sum due to rounding.</a:t>
            </a:r>
          </a:p>
        </p:txBody>
      </p:sp>
    </p:spTree>
    <p:extLst>
      <p:ext uri="{BB962C8B-B14F-4D97-AF65-F5344CB8AC3E}">
        <p14:creationId xmlns:p14="http://schemas.microsoft.com/office/powerpoint/2010/main" val="2174008482"/>
      </p:ext>
    </p:extLst>
  </p:cSld>
  <p:clrMapOvr>
    <a:masterClrMapping/>
  </p:clrMapOvr>
</p:sld>
</file>

<file path=ppt/theme/theme1.xml><?xml version="1.0" encoding="utf-8"?>
<a:theme xmlns:a="http://schemas.openxmlformats.org/drawingml/2006/main" name="Office Theme">
  <a:themeElements>
    <a:clrScheme name="Great Pitch Decks - Environment">
      <a:dk1>
        <a:sysClr val="windowText" lastClr="000000"/>
      </a:dk1>
      <a:lt1>
        <a:sysClr val="window" lastClr="FFFFFF"/>
      </a:lt1>
      <a:dk2>
        <a:srgbClr val="375C1E"/>
      </a:dk2>
      <a:lt2>
        <a:srgbClr val="E2DFCC"/>
      </a:lt2>
      <a:accent1>
        <a:srgbClr val="9ACB39"/>
      </a:accent1>
      <a:accent2>
        <a:srgbClr val="64C24A"/>
      </a:accent2>
      <a:accent3>
        <a:srgbClr val="297D53"/>
      </a:accent3>
      <a:accent4>
        <a:srgbClr val="FECF3F"/>
      </a:accent4>
      <a:accent5>
        <a:srgbClr val="F99D40"/>
      </a:accent5>
      <a:accent6>
        <a:srgbClr val="715C21"/>
      </a:accent6>
      <a:hlink>
        <a:srgbClr val="63A537"/>
      </a:hlink>
      <a:folHlink>
        <a:srgbClr val="63A537"/>
      </a:folHlink>
    </a:clrScheme>
    <a:fontScheme name="Custom 143">
      <a:majorFont>
        <a:latin typeface="Rockwel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200" dirty="0" smtClean="0">
            <a:solidFill>
              <a:schemeClr val="tx1">
                <a:lumMod val="75000"/>
                <a:lumOff val="25000"/>
              </a:schemeClr>
            </a:solidFill>
            <a:latin typeface="+mn-lt"/>
          </a:defRPr>
        </a:defPPr>
      </a:lstStyle>
    </a:txDef>
  </a:objectDefaults>
  <a:extraClrSchemeLst/>
  <a:extLst>
    <a:ext uri="{05A4C25C-085E-4340-85A3-A5531E510DB2}">
      <thm15:themeFamily xmlns:thm15="http://schemas.microsoft.com/office/thememl/2012/main" name="TF16411175_Green pitch deck_AAS_v4" id="{7774237F-020F-43A5-B912-064E6C199417}" vid="{D87B7C14-9379-4774-A3D4-9FA5066AD9EB}"/>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490261-1200-4EC7-95B0-2241EE54AA34}">
  <ds:schemaRefs>
    <ds:schemaRef ds:uri="http://purl.org/dc/terms/"/>
    <ds:schemaRef ds:uri="http://purl.org/dc/dcmitype/"/>
    <ds:schemaRef ds:uri="71af3243-3dd4-4a8d-8c0d-dd76da1f02a5"/>
    <ds:schemaRef ds:uri="http://schemas.microsoft.com/office/2006/metadata/properties"/>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16c05727-aa75-4e4a-9b5f-8a80a1165891"/>
    <ds:schemaRef ds:uri="http://www.w3.org/XML/1998/namespace"/>
  </ds:schemaRefs>
</ds:datastoreItem>
</file>

<file path=customXml/itemProps2.xml><?xml version="1.0" encoding="utf-8"?>
<ds:datastoreItem xmlns:ds="http://schemas.openxmlformats.org/officeDocument/2006/customXml" ds:itemID="{19BF51BA-BD97-4518-9266-AD3D61549834}">
  <ds:schemaRefs>
    <ds:schemaRef ds:uri="http://schemas.microsoft.com/sharepoint/v3/contenttype/forms"/>
  </ds:schemaRefs>
</ds:datastoreItem>
</file>

<file path=customXml/itemProps3.xml><?xml version="1.0" encoding="utf-8"?>
<ds:datastoreItem xmlns:ds="http://schemas.openxmlformats.org/officeDocument/2006/customXml" ds:itemID="{BE1961DD-CF27-443B-BFF6-660110ED05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Green pitch deck</Template>
  <TotalTime>0</TotalTime>
  <Words>1412</Words>
  <Application>Microsoft Office PowerPoint</Application>
  <PresentationFormat>Widescreen</PresentationFormat>
  <Paragraphs>280</Paragraphs>
  <Slides>13</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Arial</vt:lpstr>
      <vt:lpstr>Calibri</vt:lpstr>
      <vt:lpstr>Calibri Light</vt:lpstr>
      <vt:lpstr>Rockwell</vt:lpstr>
      <vt:lpstr>Times New Roman</vt:lpstr>
      <vt:lpstr>Office Theme</vt:lpstr>
      <vt:lpstr>Custom Design</vt:lpstr>
      <vt:lpstr>The Importance of AgriBusiness to the St. Louis Economy</vt:lpstr>
      <vt:lpstr>St. Louis Metro Region</vt:lpstr>
      <vt:lpstr>St. Louis AgriBusiness:  What is it?</vt:lpstr>
      <vt:lpstr>St. Louis AgriBusiness: Production Central</vt:lpstr>
      <vt:lpstr>St. Louis Production Agriculture</vt:lpstr>
      <vt:lpstr>St. Louis Agricultural Processors</vt:lpstr>
      <vt:lpstr>St. Louis AgriBusiness Inputs &amp; Services</vt:lpstr>
      <vt:lpstr>St. Louis AgriBusiness Specializations</vt:lpstr>
      <vt:lpstr>St. Louis AgriBusiness: Direct Impact</vt:lpstr>
      <vt:lpstr>St. Louis AgriBusiness: Larger Contribution</vt:lpstr>
      <vt:lpstr>St. Louis AgriBusiness: Total Impact</vt:lpstr>
      <vt:lpstr>St. Louis AgriBusiness: Economic Contribution</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2020-04-09T18:54:09Z</dcterms:created>
  <dcterms:modified xsi:type="dcterms:W3CDTF">2020-09-15T00:38:24Z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